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316" r:id="rId3"/>
    <p:sldId id="315" r:id="rId4"/>
    <p:sldId id="314" r:id="rId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24" autoAdjust="0"/>
    <p:restoredTop sz="89196"/>
  </p:normalViewPr>
  <p:slideViewPr>
    <p:cSldViewPr snapToGrid="0">
      <p:cViewPr>
        <p:scale>
          <a:sx n="92" d="100"/>
          <a:sy n="92" d="100"/>
        </p:scale>
        <p:origin x="-1596" y="-5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notesViewPr>
    <p:cSldViewPr snapToGrid="0" snapToObjects="1">
      <p:cViewPr varScale="1">
        <p:scale>
          <a:sx n="85" d="100"/>
          <a:sy n="85" d="100"/>
        </p:scale>
        <p:origin x="4568" y="16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ADB535-D8A8-ED43-A73D-7C3518401DA2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1DDD5B-73AD-7347-846F-00C16C728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922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1DDD5B-73AD-7347-846F-00C16C72888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253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här för att ändra format på underrubrik i bakgrunden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79783-6472-467D-AC51-3CE9450BCA2D}" type="datetimeFigureOut">
              <a:rPr lang="sv-SE" smtClean="0"/>
              <a:t>2016-11-28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E5A71-6CA1-4F71-B740-B2ABE3D31C3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61596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79783-6472-467D-AC51-3CE9450BCA2D}" type="datetimeFigureOut">
              <a:rPr lang="sv-SE" smtClean="0"/>
              <a:t>2016-11-28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E5A71-6CA1-4F71-B740-B2ABE3D31C3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21213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här för att ändra format på underrubrik i bakgrunden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79783-6472-467D-AC51-3CE9450BCA2D}" type="datetimeFigureOut">
              <a:rPr lang="sv-SE" smtClean="0"/>
              <a:t>2016-11-28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E5A71-6CA1-4F71-B740-B2ABE3D31C3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42568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79783-6472-467D-AC51-3CE9450BCA2D}" type="datetimeFigureOut">
              <a:rPr lang="sv-SE" smtClean="0"/>
              <a:t>2016-11-28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E5A71-6CA1-4F71-B740-B2ABE3D31C3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47026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79783-6472-467D-AC51-3CE9450BCA2D}" type="datetimeFigureOut">
              <a:rPr lang="sv-SE" smtClean="0"/>
              <a:t>2016-11-28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E5A71-6CA1-4F71-B740-B2ABE3D31C3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50764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79783-6472-467D-AC51-3CE9450BCA2D}" type="datetimeFigureOut">
              <a:rPr lang="sv-SE" smtClean="0"/>
              <a:t>2016-11-28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E5A71-6CA1-4F71-B740-B2ABE3D31C3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48092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79783-6472-467D-AC51-3CE9450BCA2D}" type="datetimeFigureOut">
              <a:rPr lang="sv-SE" smtClean="0"/>
              <a:t>2016-11-28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E5A71-6CA1-4F71-B740-B2ABE3D31C3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50552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79783-6472-467D-AC51-3CE9450BCA2D}" type="datetimeFigureOut">
              <a:rPr lang="sv-SE" smtClean="0"/>
              <a:t>2016-11-28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E5A71-6CA1-4F71-B740-B2ABE3D31C3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87908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smtClean="0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79783-6472-467D-AC51-3CE9450BCA2D}" type="datetimeFigureOut">
              <a:rPr lang="sv-SE" smtClean="0"/>
              <a:t>2016-11-28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E5A71-6CA1-4F71-B740-B2ABE3D31C3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33507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smtClean="0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79783-6472-467D-AC51-3CE9450BCA2D}" type="datetimeFigureOut">
              <a:rPr lang="sv-SE" smtClean="0"/>
              <a:t>2016-11-28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E5A71-6CA1-4F71-B740-B2ABE3D31C3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52281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ch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79783-6472-467D-AC51-3CE9450BCA2D}" type="datetimeFigureOut">
              <a:rPr lang="sv-SE" smtClean="0"/>
              <a:t>2016-11-28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E5A71-6CA1-4F71-B740-B2ABE3D31C3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455468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eskriv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79783-6472-467D-AC51-3CE9450BCA2D}" type="datetimeFigureOut">
              <a:rPr lang="sv-SE" smtClean="0"/>
              <a:t>2016-11-28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E5A71-6CA1-4F71-B740-B2ABE3D31C33}" type="slidenum">
              <a:rPr lang="sv-SE" smtClean="0"/>
              <a:t>‹#›</a:t>
            </a:fld>
            <a:endParaRPr lang="sv-SE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6303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79783-6472-467D-AC51-3CE9450BCA2D}" type="datetimeFigureOut">
              <a:rPr lang="sv-SE" smtClean="0"/>
              <a:t>2016-11-28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E5A71-6CA1-4F71-B740-B2ABE3D31C3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352248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sv-SE" smtClean="0"/>
              <a:t>Klicka här för att ändra format på bakgrundstexten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sv-SE" smtClean="0"/>
              <a:t>Klicka här för att ändra format på bakgrundstexten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79783-6472-467D-AC51-3CE9450BCA2D}" type="datetimeFigureOut">
              <a:rPr lang="sv-SE" smtClean="0"/>
              <a:t>2016-11-28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E5A71-6CA1-4F71-B740-B2ABE3D31C3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47785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 smtClean="0"/>
              <a:t>Klicka på ikonen för att lägga till en bild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 smtClean="0"/>
              <a:t>Klicka på ikonen för att lägga till en bild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 smtClean="0"/>
              <a:t>Klicka på ikonen för att lägga till en bild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79783-6472-467D-AC51-3CE9450BCA2D}" type="datetimeFigureOut">
              <a:rPr lang="sv-SE" smtClean="0"/>
              <a:t>2016-11-28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E5A71-6CA1-4F71-B740-B2ABE3D31C3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546579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79783-6472-467D-AC51-3CE9450BCA2D}" type="datetimeFigureOut">
              <a:rPr lang="sv-SE" smtClean="0"/>
              <a:t>2016-11-28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E5A71-6CA1-4F71-B740-B2ABE3D31C3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51054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79783-6472-467D-AC51-3CE9450BCA2D}" type="datetimeFigureOut">
              <a:rPr lang="sv-SE" smtClean="0"/>
              <a:t>2016-11-28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E5A71-6CA1-4F71-B740-B2ABE3D31C3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79787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7CB79783-6472-467D-AC51-3CE9450BCA2D}" type="datetimeFigureOut">
              <a:rPr lang="sv-SE" smtClean="0"/>
              <a:t>2016-11-28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6EE5A71-6CA1-4F71-B740-B2ABE3D31C3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640452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108364" y="360218"/>
            <a:ext cx="10245435" cy="1778075"/>
          </a:xfrm>
        </p:spPr>
        <p:txBody>
          <a:bodyPr>
            <a:normAutofit/>
          </a:bodyPr>
          <a:lstStyle/>
          <a:p>
            <a:pPr algn="ctr"/>
            <a:r>
              <a:rPr lang="en-US" sz="4800" b="1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/>
              </a:rPr>
              <a:t>Some remarks on</a:t>
            </a:r>
            <a:br>
              <a:rPr lang="en-US" sz="4800" b="1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/>
              </a:rPr>
            </a:br>
            <a:r>
              <a:rPr lang="en-US" sz="4800" b="1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/>
              </a:rPr>
              <a:t>digitalization and the labor market</a:t>
            </a:r>
            <a:endParaRPr lang="en-US" sz="4800" b="1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00B0F0"/>
              </a:solidFill>
              <a:effectLst/>
            </a:endParaRP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2209799" y="2258291"/>
            <a:ext cx="9144000" cy="3417552"/>
          </a:xfrm>
        </p:spPr>
        <p:txBody>
          <a:bodyPr>
            <a:normAutofit/>
          </a:bodyPr>
          <a:lstStyle/>
          <a:p>
            <a:pPr algn="ctr"/>
            <a:r>
              <a:rPr lang="sv-SE" dirty="0" smtClean="0"/>
              <a:t>2016-11-28</a:t>
            </a:r>
            <a:endParaRPr lang="sv-SE" dirty="0"/>
          </a:p>
          <a:p>
            <a:endParaRPr lang="sv-SE" dirty="0" smtClean="0"/>
          </a:p>
          <a:p>
            <a:pPr algn="ctr"/>
            <a:r>
              <a:rPr lang="sv-SE" dirty="0" smtClean="0"/>
              <a:t>Mårten Blix</a:t>
            </a:r>
          </a:p>
          <a:p>
            <a:pPr algn="ctr"/>
            <a:r>
              <a:rPr lang="sv-SE" dirty="0" smtClean="0"/>
              <a:t>Research </a:t>
            </a:r>
            <a:r>
              <a:rPr lang="sv-SE" dirty="0" err="1" smtClean="0"/>
              <a:t>Institute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Industrial </a:t>
            </a:r>
            <a:r>
              <a:rPr lang="sv-SE" dirty="0" err="1" smtClean="0"/>
              <a:t>Economics</a:t>
            </a:r>
            <a:endParaRPr lang="sv-SE" dirty="0" smtClean="0"/>
          </a:p>
          <a:p>
            <a:pPr algn="ctr"/>
            <a:r>
              <a:rPr lang="sv-SE" dirty="0" smtClean="0"/>
              <a:t>Email: </a:t>
            </a:r>
            <a:r>
              <a:rPr lang="sv-SE" dirty="0" err="1" smtClean="0"/>
              <a:t>marten.blix@ifn.se</a:t>
            </a:r>
            <a:endParaRPr lang="sv-SE" dirty="0" smtClean="0"/>
          </a:p>
          <a:p>
            <a:pPr algn="ctr"/>
            <a:r>
              <a:rPr lang="sv-SE" dirty="0" err="1" smtClean="0"/>
              <a:t>www.martenblix.com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2876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Automation affected by: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1690688"/>
            <a:ext cx="1035627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charset="0"/>
              <a:buChar char="•"/>
            </a:pPr>
            <a:r>
              <a:rPr lang="en-US" sz="3600" dirty="0" smtClean="0"/>
              <a:t>Speed of technological progress vs. ability to adapt</a:t>
            </a:r>
          </a:p>
          <a:p>
            <a:pPr marL="1028700" lvl="1" indent="-571500">
              <a:buFont typeface="Arial" charset="0"/>
              <a:buChar char="•"/>
            </a:pPr>
            <a:r>
              <a:rPr lang="en-US" sz="3600" dirty="0" smtClean="0"/>
              <a:t>Service sector, advances in AI</a:t>
            </a:r>
          </a:p>
          <a:p>
            <a:pPr marL="1028700" lvl="1" indent="-571500">
              <a:buFont typeface="Arial" charset="0"/>
              <a:buChar char="•"/>
            </a:pPr>
            <a:r>
              <a:rPr lang="en-US" sz="3600" dirty="0" smtClean="0"/>
              <a:t>Incentive to bypass rigid labor markets</a:t>
            </a:r>
          </a:p>
          <a:p>
            <a:pPr marL="571500" indent="-571500">
              <a:buFont typeface="Arial" charset="0"/>
              <a:buChar char="•"/>
            </a:pPr>
            <a:endParaRPr lang="en-US" sz="3600" dirty="0" smtClean="0"/>
          </a:p>
          <a:p>
            <a:pPr marL="571500" indent="-571500">
              <a:buFont typeface="Arial" charset="0"/>
              <a:buChar char="•"/>
            </a:pPr>
            <a:r>
              <a:rPr lang="en-US" sz="3600" dirty="0" smtClean="0"/>
              <a:t>Demography and the availability of labor</a:t>
            </a:r>
          </a:p>
          <a:p>
            <a:pPr marL="571500" indent="-571500">
              <a:buFont typeface="Arial" charset="0"/>
              <a:buChar char="•"/>
            </a:pPr>
            <a:endParaRPr lang="en-US" sz="3600" dirty="0" smtClean="0"/>
          </a:p>
          <a:p>
            <a:pPr marL="571500" indent="-571500">
              <a:buFont typeface="Arial" charset="0"/>
              <a:buChar char="•"/>
            </a:pPr>
            <a:r>
              <a:rPr lang="en-US" sz="3600" dirty="0" smtClean="0"/>
              <a:t>High taxes on labor</a:t>
            </a:r>
          </a:p>
          <a:p>
            <a:pPr marL="571500" indent="-571500">
              <a:buFont typeface="Arial" charset="0"/>
              <a:buChar char="•"/>
            </a:pPr>
            <a:endParaRPr lang="en-US" sz="3600" dirty="0" smtClean="0"/>
          </a:p>
          <a:p>
            <a:pPr marL="571500" indent="-571500">
              <a:buFont typeface="Arial" charset="0"/>
              <a:buChar char="•"/>
            </a:pPr>
            <a:r>
              <a:rPr lang="en-US" sz="3600" dirty="0" smtClean="0"/>
              <a:t>Vulnerability at municipal level</a:t>
            </a:r>
          </a:p>
        </p:txBody>
      </p:sp>
    </p:spTree>
    <p:extLst>
      <p:ext uri="{BB962C8B-B14F-4D97-AF65-F5344CB8AC3E}">
        <p14:creationId xmlns:p14="http://schemas.microsoft.com/office/powerpoint/2010/main" val="1335762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9218" y="351704"/>
            <a:ext cx="10515600" cy="1325563"/>
          </a:xfrm>
        </p:spPr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More vulnerability municipal level</a:t>
            </a:r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5209" y="1690688"/>
            <a:ext cx="10014527" cy="433143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89218" y="6022125"/>
            <a:ext cx="4829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Sources: Statistics Sweden and </a:t>
            </a:r>
            <a:r>
              <a:rPr lang="en-US" dirty="0" err="1" smtClean="0"/>
              <a:t>Dagens</a:t>
            </a:r>
            <a:r>
              <a:rPr lang="en-US" dirty="0" smtClean="0"/>
              <a:t> </a:t>
            </a:r>
            <a:r>
              <a:rPr lang="en-US" dirty="0" err="1" smtClean="0"/>
              <a:t>Samhälle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38200" y="1884218"/>
            <a:ext cx="9490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Share of labor market in 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351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01030" y="0"/>
            <a:ext cx="49106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solidFill>
                  <a:srgbClr val="FF0000"/>
                </a:solidFill>
              </a:rPr>
              <a:t>www.martenblix.com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0" y="-1"/>
            <a:ext cx="49106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solidFill>
                  <a:srgbClr val="FF0000"/>
                </a:solidFill>
              </a:rPr>
              <a:t>www.ifn.se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075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jup">
  <a:themeElements>
    <a:clrScheme name="Djup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jup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jup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TM04033923[[fn=Djup]]</Template>
  <TotalTime>8103</TotalTime>
  <Words>74</Words>
  <Application>Microsoft Office PowerPoint</Application>
  <PresentationFormat>Anpassad</PresentationFormat>
  <Paragraphs>23</Paragraphs>
  <Slides>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4</vt:i4>
      </vt:variant>
    </vt:vector>
  </HeadingPairs>
  <TitlesOfParts>
    <vt:vector size="5" baseType="lpstr">
      <vt:lpstr>Djup</vt:lpstr>
      <vt:lpstr>Some remarks on digitalization and the labor market</vt:lpstr>
      <vt:lpstr>Automation affected by:</vt:lpstr>
      <vt:lpstr>More vulnerability municipal level</vt:lpstr>
      <vt:lpstr>PowerPoint-presentation</vt:lpstr>
    </vt:vector>
  </TitlesOfParts>
  <Company>SNS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effects of digitalization on the economy</dc:title>
  <dc:creator>Blix, Mårten</dc:creator>
  <cp:lastModifiedBy>Elisabeth Precht</cp:lastModifiedBy>
  <cp:revision>242</cp:revision>
  <dcterms:created xsi:type="dcterms:W3CDTF">2015-06-18T09:02:10Z</dcterms:created>
  <dcterms:modified xsi:type="dcterms:W3CDTF">2016-11-28T08:55:19Z</dcterms:modified>
</cp:coreProperties>
</file>