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317" r:id="rId2"/>
    <p:sldId id="434" r:id="rId3"/>
    <p:sldId id="407" r:id="rId4"/>
    <p:sldId id="313" r:id="rId5"/>
    <p:sldId id="445" r:id="rId6"/>
    <p:sldId id="449" r:id="rId7"/>
    <p:sldId id="428" r:id="rId8"/>
    <p:sldId id="448" r:id="rId9"/>
    <p:sldId id="429" r:id="rId10"/>
    <p:sldId id="450" r:id="rId11"/>
    <p:sldId id="451" r:id="rId12"/>
    <p:sldId id="446" r:id="rId13"/>
    <p:sldId id="432" r:id="rId14"/>
    <p:sldId id="453" r:id="rId15"/>
    <p:sldId id="455" r:id="rId16"/>
    <p:sldId id="441" r:id="rId17"/>
    <p:sldId id="358" r:id="rId18"/>
    <p:sldId id="403" r:id="rId19"/>
    <p:sldId id="447" r:id="rId20"/>
    <p:sldId id="436" r:id="rId21"/>
    <p:sldId id="452" r:id="rId22"/>
    <p:sldId id="378" r:id="rId23"/>
    <p:sldId id="456" r:id="rId24"/>
  </p:sldIdLst>
  <p:sldSz cx="9144000" cy="6858000" type="screen4x3"/>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3F3EB"/>
    <a:srgbClr val="EBF1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Helle Formatvorlage 1 - Akz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33" autoAdjust="0"/>
    <p:restoredTop sz="93785" autoAdjust="0"/>
  </p:normalViewPr>
  <p:slideViewPr>
    <p:cSldViewPr>
      <p:cViewPr>
        <p:scale>
          <a:sx n="100" d="100"/>
          <a:sy n="100" d="100"/>
        </p:scale>
        <p:origin x="-1860" y="-462"/>
      </p:cViewPr>
      <p:guideLst>
        <p:guide orient="horz" pos="2160"/>
        <p:guide pos="2880"/>
      </p:guideLst>
    </p:cSldViewPr>
  </p:slideViewPr>
  <p:outlineViewPr>
    <p:cViewPr>
      <p:scale>
        <a:sx n="33" d="100"/>
        <a:sy n="33" d="100"/>
      </p:scale>
      <p:origin x="0" y="93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AM_SERVER\AM\PROJECTS\active_projects\120402_OECD\4_Submission\Economics%20Letters\Graph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524466370249605"/>
          <c:y val="5.0920046181424275E-2"/>
          <c:w val="0.84034932207591917"/>
          <c:h val="0.6954520833333333"/>
        </c:manualLayout>
      </c:layout>
      <c:barChart>
        <c:barDir val="col"/>
        <c:grouping val="clustered"/>
        <c:varyColors val="0"/>
        <c:ser>
          <c:idx val="0"/>
          <c:order val="0"/>
          <c:tx>
            <c:strRef>
              <c:f>'Abb_1-neu'!$F$2</c:f>
              <c:strCache>
                <c:ptCount val="1"/>
                <c:pt idx="0">
                  <c:v>Occupation-Level Approach</c:v>
                </c:pt>
              </c:strCache>
            </c:strRef>
          </c:tx>
          <c:spPr>
            <a:solidFill>
              <a:schemeClr val="accent1">
                <a:lumMod val="90000"/>
              </a:schemeClr>
            </a:solidFill>
          </c:spPr>
          <c:invertIfNegative val="0"/>
          <c:cat>
            <c:strRef>
              <c:f>'Abb_1-neu'!$E$3:$E$12</c:f>
              <c:strCache>
                <c:ptCount val="10"/>
                <c:pt idx="0">
                  <c:v>0-10%</c:v>
                </c:pt>
                <c:pt idx="1">
                  <c:v>10-20%</c:v>
                </c:pt>
                <c:pt idx="2">
                  <c:v>20-30%</c:v>
                </c:pt>
                <c:pt idx="3">
                  <c:v>30-40%</c:v>
                </c:pt>
                <c:pt idx="4">
                  <c:v>40-50%</c:v>
                </c:pt>
                <c:pt idx="5">
                  <c:v>50-60%</c:v>
                </c:pt>
                <c:pt idx="6">
                  <c:v>60-70%</c:v>
                </c:pt>
                <c:pt idx="7">
                  <c:v>70-80%</c:v>
                </c:pt>
                <c:pt idx="8">
                  <c:v>80-90%</c:v>
                </c:pt>
                <c:pt idx="9">
                  <c:v>90-100%</c:v>
                </c:pt>
              </c:strCache>
            </c:strRef>
          </c:cat>
          <c:val>
            <c:numRef>
              <c:f>'Abb_1-neu'!$F$3:$F$12</c:f>
              <c:numCache>
                <c:formatCode>0%</c:formatCode>
                <c:ptCount val="10"/>
                <c:pt idx="1">
                  <c:v>0.18260000000000001</c:v>
                </c:pt>
                <c:pt idx="2">
                  <c:v>8.6800000000000002E-2</c:v>
                </c:pt>
                <c:pt idx="3">
                  <c:v>3.6200000000000003E-2</c:v>
                </c:pt>
                <c:pt idx="4">
                  <c:v>3.2500000000000001E-2</c:v>
                </c:pt>
                <c:pt idx="5">
                  <c:v>3.8199999999999998E-2</c:v>
                </c:pt>
                <c:pt idx="6">
                  <c:v>0.24399999999999999</c:v>
                </c:pt>
                <c:pt idx="7">
                  <c:v>0.32479999999999998</c:v>
                </c:pt>
                <c:pt idx="8">
                  <c:v>5.4800000000000001E-2</c:v>
                </c:pt>
              </c:numCache>
            </c:numRef>
          </c:val>
        </c:ser>
        <c:ser>
          <c:idx val="1"/>
          <c:order val="1"/>
          <c:tx>
            <c:strRef>
              <c:f>'Abb_1-neu'!$G$2</c:f>
              <c:strCache>
                <c:ptCount val="1"/>
                <c:pt idx="0">
                  <c:v>Workplace-Level Approach</c:v>
                </c:pt>
              </c:strCache>
            </c:strRef>
          </c:tx>
          <c:spPr>
            <a:solidFill>
              <a:schemeClr val="accent2">
                <a:lumMod val="50000"/>
              </a:schemeClr>
            </a:solidFill>
          </c:spPr>
          <c:invertIfNegative val="0"/>
          <c:cat>
            <c:strRef>
              <c:f>'Abb_1-neu'!$E$3:$E$12</c:f>
              <c:strCache>
                <c:ptCount val="10"/>
                <c:pt idx="0">
                  <c:v>0-10%</c:v>
                </c:pt>
                <c:pt idx="1">
                  <c:v>10-20%</c:v>
                </c:pt>
                <c:pt idx="2">
                  <c:v>20-30%</c:v>
                </c:pt>
                <c:pt idx="3">
                  <c:v>30-40%</c:v>
                </c:pt>
                <c:pt idx="4">
                  <c:v>40-50%</c:v>
                </c:pt>
                <c:pt idx="5">
                  <c:v>50-60%</c:v>
                </c:pt>
                <c:pt idx="6">
                  <c:v>60-70%</c:v>
                </c:pt>
                <c:pt idx="7">
                  <c:v>70-80%</c:v>
                </c:pt>
                <c:pt idx="8">
                  <c:v>80-90%</c:v>
                </c:pt>
                <c:pt idx="9">
                  <c:v>90-100%</c:v>
                </c:pt>
              </c:strCache>
            </c:strRef>
          </c:cat>
          <c:val>
            <c:numRef>
              <c:f>'Abb_1-neu'!$G$3:$G$12</c:f>
              <c:numCache>
                <c:formatCode>0%</c:formatCode>
                <c:ptCount val="10"/>
                <c:pt idx="0">
                  <c:v>8.2200000000000009E-2</c:v>
                </c:pt>
                <c:pt idx="1">
                  <c:v>0.22440000000000002</c:v>
                </c:pt>
                <c:pt idx="2">
                  <c:v>0.13449999999999998</c:v>
                </c:pt>
                <c:pt idx="3">
                  <c:v>0.1115</c:v>
                </c:pt>
                <c:pt idx="4">
                  <c:v>0.10859999999999999</c:v>
                </c:pt>
                <c:pt idx="5">
                  <c:v>0.13109999999999999</c:v>
                </c:pt>
                <c:pt idx="6">
                  <c:v>0.1183</c:v>
                </c:pt>
                <c:pt idx="7">
                  <c:v>7.0400000000000004E-2</c:v>
                </c:pt>
                <c:pt idx="8">
                  <c:v>1.8100000000000002E-2</c:v>
                </c:pt>
                <c:pt idx="9">
                  <c:v>1E-3</c:v>
                </c:pt>
              </c:numCache>
            </c:numRef>
          </c:val>
        </c:ser>
        <c:dLbls>
          <c:showLegendKey val="0"/>
          <c:showVal val="0"/>
          <c:showCatName val="0"/>
          <c:showSerName val="0"/>
          <c:showPercent val="0"/>
          <c:showBubbleSize val="0"/>
        </c:dLbls>
        <c:gapWidth val="150"/>
        <c:axId val="191968000"/>
        <c:axId val="191969920"/>
      </c:barChart>
      <c:catAx>
        <c:axId val="191968000"/>
        <c:scaling>
          <c:orientation val="minMax"/>
        </c:scaling>
        <c:delete val="0"/>
        <c:axPos val="b"/>
        <c:title>
          <c:tx>
            <c:rich>
              <a:bodyPr/>
              <a:lstStyle/>
              <a:p>
                <a:pPr>
                  <a:defRPr/>
                </a:pPr>
                <a:r>
                  <a:rPr lang="en-US"/>
                  <a:t>probability of being automatable</a:t>
                </a:r>
              </a:p>
            </c:rich>
          </c:tx>
          <c:layout/>
          <c:overlay val="0"/>
        </c:title>
        <c:numFmt formatCode="General" sourceLinked="1"/>
        <c:majorTickMark val="out"/>
        <c:minorTickMark val="none"/>
        <c:tickLblPos val="nextTo"/>
        <c:txPr>
          <a:bodyPr rot="-2100000"/>
          <a:lstStyle/>
          <a:p>
            <a:pPr>
              <a:defRPr/>
            </a:pPr>
            <a:endParaRPr lang="sv-SE"/>
          </a:p>
        </c:txPr>
        <c:crossAx val="191969920"/>
        <c:crosses val="autoZero"/>
        <c:auto val="1"/>
        <c:lblAlgn val="ctr"/>
        <c:lblOffset val="100"/>
        <c:tickLblSkip val="1"/>
        <c:noMultiLvlLbl val="0"/>
      </c:catAx>
      <c:valAx>
        <c:axId val="191969920"/>
        <c:scaling>
          <c:orientation val="minMax"/>
        </c:scaling>
        <c:delete val="0"/>
        <c:axPos val="l"/>
        <c:majorGridlines>
          <c:spPr>
            <a:ln>
              <a:prstDash val="dash"/>
            </a:ln>
          </c:spPr>
        </c:majorGridlines>
        <c:title>
          <c:tx>
            <c:rich>
              <a:bodyPr rot="-5400000" vert="horz"/>
              <a:lstStyle/>
              <a:p>
                <a:pPr>
                  <a:defRPr/>
                </a:pPr>
                <a:r>
                  <a:rPr lang="en-US"/>
                  <a:t>Share of Workers</a:t>
                </a:r>
              </a:p>
            </c:rich>
          </c:tx>
          <c:layout/>
          <c:overlay val="0"/>
        </c:title>
        <c:numFmt formatCode="0%" sourceLinked="1"/>
        <c:majorTickMark val="out"/>
        <c:minorTickMark val="none"/>
        <c:tickLblPos val="nextTo"/>
        <c:crossAx val="191968000"/>
        <c:crosses val="autoZero"/>
        <c:crossBetween val="between"/>
      </c:valAx>
    </c:plotArea>
    <c:legend>
      <c:legendPos val="t"/>
      <c:layout>
        <c:manualLayout>
          <c:xMode val="edge"/>
          <c:yMode val="edge"/>
          <c:x val="0.15855755163628343"/>
          <c:y val="6.173611111111111E-2"/>
          <c:w val="0.41168536840106951"/>
          <c:h val="0.16446354166666666"/>
        </c:manualLayout>
      </c:layout>
      <c:overlay val="0"/>
    </c:legend>
    <c:plotVisOnly val="1"/>
    <c:dispBlanksAs val="gap"/>
    <c:showDLblsOverMax val="0"/>
  </c:chart>
  <c:spPr>
    <a:ln>
      <a:noFill/>
    </a:ln>
  </c:spPr>
  <c:txPr>
    <a:bodyPr/>
    <a:lstStyle/>
    <a:p>
      <a:pPr>
        <a:defRPr sz="1400">
          <a:latin typeface="+mn-lt"/>
        </a:defRPr>
      </a:pPr>
      <a:endParaRPr lang="sv-SE"/>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1"/>
            <a:ext cx="2945659" cy="496332"/>
          </a:xfrm>
          <a:prstGeom prst="rect">
            <a:avLst/>
          </a:prstGeom>
        </p:spPr>
        <p:txBody>
          <a:bodyPr vert="horz" lIns="91560" tIns="45781" rIns="91560" bIns="45781" rtlCol="0"/>
          <a:lstStyle>
            <a:lvl1pPr algn="l">
              <a:defRPr sz="1200"/>
            </a:lvl1pPr>
          </a:lstStyle>
          <a:p>
            <a:endParaRPr lang="de-DE"/>
          </a:p>
        </p:txBody>
      </p:sp>
      <p:sp>
        <p:nvSpPr>
          <p:cNvPr id="3" name="Datumsplatzhalter 2"/>
          <p:cNvSpPr>
            <a:spLocks noGrp="1"/>
          </p:cNvSpPr>
          <p:nvPr>
            <p:ph type="dt" idx="1"/>
          </p:nvPr>
        </p:nvSpPr>
        <p:spPr>
          <a:xfrm>
            <a:off x="3850445" y="1"/>
            <a:ext cx="2945659" cy="496332"/>
          </a:xfrm>
          <a:prstGeom prst="rect">
            <a:avLst/>
          </a:prstGeom>
        </p:spPr>
        <p:txBody>
          <a:bodyPr vert="horz" lIns="91560" tIns="45781" rIns="91560" bIns="45781" rtlCol="0"/>
          <a:lstStyle>
            <a:lvl1pPr algn="r">
              <a:defRPr sz="1200"/>
            </a:lvl1pPr>
          </a:lstStyle>
          <a:p>
            <a:fld id="{148DE237-6CEF-4BA7-BD9B-69CCE5F830E1}" type="datetimeFigureOut">
              <a:rPr lang="de-DE" smtClean="0"/>
              <a:t>28.11.2016</a:t>
            </a:fld>
            <a:endParaRPr lang="de-DE"/>
          </a:p>
        </p:txBody>
      </p:sp>
      <p:sp>
        <p:nvSpPr>
          <p:cNvPr id="4" name="Folienbildplatzhalt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560" tIns="45781" rIns="91560" bIns="45781" rtlCol="0" anchor="ctr"/>
          <a:lstStyle/>
          <a:p>
            <a:endParaRPr lang="de-DE"/>
          </a:p>
        </p:txBody>
      </p:sp>
      <p:sp>
        <p:nvSpPr>
          <p:cNvPr id="5" name="Notizenplatzhalter 4"/>
          <p:cNvSpPr>
            <a:spLocks noGrp="1"/>
          </p:cNvSpPr>
          <p:nvPr>
            <p:ph type="body" sz="quarter" idx="3"/>
          </p:nvPr>
        </p:nvSpPr>
        <p:spPr>
          <a:xfrm>
            <a:off x="679768" y="4715154"/>
            <a:ext cx="5438140" cy="4466987"/>
          </a:xfrm>
          <a:prstGeom prst="rect">
            <a:avLst/>
          </a:prstGeom>
        </p:spPr>
        <p:txBody>
          <a:bodyPr vert="horz" lIns="91560" tIns="45781" rIns="91560" bIns="45781"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1" y="9428584"/>
            <a:ext cx="2945659" cy="496332"/>
          </a:xfrm>
          <a:prstGeom prst="rect">
            <a:avLst/>
          </a:prstGeom>
        </p:spPr>
        <p:txBody>
          <a:bodyPr vert="horz" lIns="91560" tIns="45781" rIns="91560" bIns="45781" rtlCol="0" anchor="b"/>
          <a:lstStyle>
            <a:lvl1pPr algn="l">
              <a:defRPr sz="1200"/>
            </a:lvl1pPr>
          </a:lstStyle>
          <a:p>
            <a:endParaRPr lang="de-DE"/>
          </a:p>
        </p:txBody>
      </p:sp>
      <p:sp>
        <p:nvSpPr>
          <p:cNvPr id="7" name="Foliennummernplatzhalter 6"/>
          <p:cNvSpPr>
            <a:spLocks noGrp="1"/>
          </p:cNvSpPr>
          <p:nvPr>
            <p:ph type="sldNum" sz="quarter" idx="5"/>
          </p:nvPr>
        </p:nvSpPr>
        <p:spPr>
          <a:xfrm>
            <a:off x="3850445" y="9428584"/>
            <a:ext cx="2945659" cy="496332"/>
          </a:xfrm>
          <a:prstGeom prst="rect">
            <a:avLst/>
          </a:prstGeom>
        </p:spPr>
        <p:txBody>
          <a:bodyPr vert="horz" lIns="91560" tIns="45781" rIns="91560" bIns="45781" rtlCol="0" anchor="b"/>
          <a:lstStyle>
            <a:lvl1pPr algn="r">
              <a:defRPr sz="1200"/>
            </a:lvl1pPr>
          </a:lstStyle>
          <a:p>
            <a:fld id="{56B7F465-B054-40A2-8B9B-0E937556B894}" type="slidenum">
              <a:rPr lang="de-DE" smtClean="0"/>
              <a:t>‹#›</a:t>
            </a:fld>
            <a:endParaRPr lang="de-DE"/>
          </a:p>
        </p:txBody>
      </p:sp>
    </p:spTree>
    <p:extLst>
      <p:ext uri="{BB962C8B-B14F-4D97-AF65-F5344CB8AC3E}">
        <p14:creationId xmlns:p14="http://schemas.microsoft.com/office/powerpoint/2010/main" val="23164019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229" eaLnBrk="0" hangingPunct="0">
              <a:buChar char="•"/>
              <a:defRPr sz="1000" b="1">
                <a:solidFill>
                  <a:schemeClr val="tx1"/>
                </a:solidFill>
                <a:latin typeface="Arial" charset="0"/>
              </a:defRPr>
            </a:lvl1pPr>
            <a:lvl2pPr marL="771008" indent="-296542" defTabSz="952229" eaLnBrk="0" hangingPunct="0">
              <a:buChar char="•"/>
              <a:defRPr sz="1000" b="1">
                <a:solidFill>
                  <a:schemeClr val="tx1"/>
                </a:solidFill>
                <a:latin typeface="Arial" charset="0"/>
              </a:defRPr>
            </a:lvl2pPr>
            <a:lvl3pPr marL="1186167" indent="-237234" defTabSz="952229" eaLnBrk="0" hangingPunct="0">
              <a:buChar char="•"/>
              <a:defRPr sz="1000" b="1">
                <a:solidFill>
                  <a:schemeClr val="tx1"/>
                </a:solidFill>
                <a:latin typeface="Arial" charset="0"/>
              </a:defRPr>
            </a:lvl3pPr>
            <a:lvl4pPr marL="1660634" indent="-237234" defTabSz="952229" eaLnBrk="0" hangingPunct="0">
              <a:buChar char="•"/>
              <a:defRPr sz="1000" b="1">
                <a:solidFill>
                  <a:schemeClr val="tx1"/>
                </a:solidFill>
                <a:latin typeface="Arial" charset="0"/>
              </a:defRPr>
            </a:lvl4pPr>
            <a:lvl5pPr marL="2135100" indent="-237234" defTabSz="952229" eaLnBrk="0" hangingPunct="0">
              <a:buChar char="•"/>
              <a:defRPr sz="1000" b="1">
                <a:solidFill>
                  <a:schemeClr val="tx1"/>
                </a:solidFill>
                <a:latin typeface="Arial" charset="0"/>
              </a:defRPr>
            </a:lvl5pPr>
            <a:lvl6pPr marL="2609568" indent="-237234" defTabSz="952229" eaLnBrk="0" fontAlgn="base" hangingPunct="0">
              <a:spcBef>
                <a:spcPct val="0"/>
              </a:spcBef>
              <a:spcAft>
                <a:spcPct val="0"/>
              </a:spcAft>
              <a:buChar char="•"/>
              <a:defRPr sz="1000" b="1">
                <a:solidFill>
                  <a:schemeClr val="tx1"/>
                </a:solidFill>
                <a:latin typeface="Arial" charset="0"/>
              </a:defRPr>
            </a:lvl6pPr>
            <a:lvl7pPr marL="3084035" indent="-237234" defTabSz="952229" eaLnBrk="0" fontAlgn="base" hangingPunct="0">
              <a:spcBef>
                <a:spcPct val="0"/>
              </a:spcBef>
              <a:spcAft>
                <a:spcPct val="0"/>
              </a:spcAft>
              <a:buChar char="•"/>
              <a:defRPr sz="1000" b="1">
                <a:solidFill>
                  <a:schemeClr val="tx1"/>
                </a:solidFill>
                <a:latin typeface="Arial" charset="0"/>
              </a:defRPr>
            </a:lvl7pPr>
            <a:lvl8pPr marL="3558502" indent="-237234" defTabSz="952229" eaLnBrk="0" fontAlgn="base" hangingPunct="0">
              <a:spcBef>
                <a:spcPct val="0"/>
              </a:spcBef>
              <a:spcAft>
                <a:spcPct val="0"/>
              </a:spcAft>
              <a:buChar char="•"/>
              <a:defRPr sz="1000" b="1">
                <a:solidFill>
                  <a:schemeClr val="tx1"/>
                </a:solidFill>
                <a:latin typeface="Arial" charset="0"/>
              </a:defRPr>
            </a:lvl8pPr>
            <a:lvl9pPr marL="4032969" indent="-237234" defTabSz="952229" eaLnBrk="0" fontAlgn="base" hangingPunct="0">
              <a:spcBef>
                <a:spcPct val="0"/>
              </a:spcBef>
              <a:spcAft>
                <a:spcPct val="0"/>
              </a:spcAft>
              <a:buChar char="•"/>
              <a:defRPr sz="1000" b="1">
                <a:solidFill>
                  <a:schemeClr val="tx1"/>
                </a:solidFill>
                <a:latin typeface="Arial" charset="0"/>
              </a:defRPr>
            </a:lvl9pPr>
          </a:lstStyle>
          <a:p>
            <a:pPr>
              <a:buFontTx/>
              <a:buNone/>
              <a:defRPr/>
            </a:pPr>
            <a:fld id="{6CAAA126-1E8D-4D57-8CB9-66E76E0DF0FA}" type="slidenum">
              <a:rPr lang="de-DE" sz="1200" b="0">
                <a:latin typeface="Times" pitchFamily="18" charset="0"/>
              </a:rPr>
              <a:pPr>
                <a:buFontTx/>
                <a:buNone/>
                <a:defRPr/>
              </a:pPr>
              <a:t>1</a:t>
            </a:fld>
            <a:endParaRPr lang="de-DE" sz="1200" b="0">
              <a:latin typeface="Times" pitchFamily="18" charset="0"/>
            </a:endParaRPr>
          </a:p>
        </p:txBody>
      </p:sp>
      <p:sp>
        <p:nvSpPr>
          <p:cNvPr id="59395" name="Rectangle 2"/>
          <p:cNvSpPr>
            <a:spLocks noGrp="1" noRot="1" noChangeAspect="1" noChangeArrowheads="1" noTextEdit="1"/>
          </p:cNvSpPr>
          <p:nvPr>
            <p:ph type="sldImg"/>
          </p:nvPr>
        </p:nvSpPr>
        <p:spPr>
          <a:xfrm>
            <a:off x="917575" y="744538"/>
            <a:ext cx="4962525" cy="3722687"/>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de-DE" baseline="0"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228581" indent="-228581">
              <a:buAutoNum type="arabicPeriod"/>
            </a:pPr>
            <a:endParaRPr lang="de-DE" dirty="0"/>
          </a:p>
        </p:txBody>
      </p:sp>
      <p:sp>
        <p:nvSpPr>
          <p:cNvPr id="4" name="Foliennummernplatzhalter 3"/>
          <p:cNvSpPr>
            <a:spLocks noGrp="1"/>
          </p:cNvSpPr>
          <p:nvPr>
            <p:ph type="sldNum" sz="quarter" idx="10"/>
          </p:nvPr>
        </p:nvSpPr>
        <p:spPr/>
        <p:txBody>
          <a:bodyPr/>
          <a:lstStyle/>
          <a:p>
            <a:fld id="{56B7F465-B054-40A2-8B9B-0E937556B894}" type="slidenum">
              <a:rPr lang="de-DE" smtClean="0"/>
              <a:t>2</a:t>
            </a:fld>
            <a:endParaRPr lang="de-DE"/>
          </a:p>
        </p:txBody>
      </p:sp>
    </p:spTree>
    <p:extLst>
      <p:ext uri="{BB962C8B-B14F-4D97-AF65-F5344CB8AC3E}">
        <p14:creationId xmlns:p14="http://schemas.microsoft.com/office/powerpoint/2010/main" val="1742078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229" eaLnBrk="0" hangingPunct="0">
              <a:buChar char="•"/>
              <a:defRPr sz="1000" b="1">
                <a:solidFill>
                  <a:schemeClr val="tx1"/>
                </a:solidFill>
                <a:latin typeface="Arial" charset="0"/>
              </a:defRPr>
            </a:lvl1pPr>
            <a:lvl2pPr marL="771008" indent="-296542" defTabSz="952229" eaLnBrk="0" hangingPunct="0">
              <a:buChar char="•"/>
              <a:defRPr sz="1000" b="1">
                <a:solidFill>
                  <a:schemeClr val="tx1"/>
                </a:solidFill>
                <a:latin typeface="Arial" charset="0"/>
              </a:defRPr>
            </a:lvl2pPr>
            <a:lvl3pPr marL="1186167" indent="-237234" defTabSz="952229" eaLnBrk="0" hangingPunct="0">
              <a:buChar char="•"/>
              <a:defRPr sz="1000" b="1">
                <a:solidFill>
                  <a:schemeClr val="tx1"/>
                </a:solidFill>
                <a:latin typeface="Arial" charset="0"/>
              </a:defRPr>
            </a:lvl3pPr>
            <a:lvl4pPr marL="1660634" indent="-237234" defTabSz="952229" eaLnBrk="0" hangingPunct="0">
              <a:buChar char="•"/>
              <a:defRPr sz="1000" b="1">
                <a:solidFill>
                  <a:schemeClr val="tx1"/>
                </a:solidFill>
                <a:latin typeface="Arial" charset="0"/>
              </a:defRPr>
            </a:lvl4pPr>
            <a:lvl5pPr marL="2135100" indent="-237234" defTabSz="952229" eaLnBrk="0" hangingPunct="0">
              <a:buChar char="•"/>
              <a:defRPr sz="1000" b="1">
                <a:solidFill>
                  <a:schemeClr val="tx1"/>
                </a:solidFill>
                <a:latin typeface="Arial" charset="0"/>
              </a:defRPr>
            </a:lvl5pPr>
            <a:lvl6pPr marL="2609568" indent="-237234" defTabSz="952229" eaLnBrk="0" fontAlgn="base" hangingPunct="0">
              <a:spcBef>
                <a:spcPct val="0"/>
              </a:spcBef>
              <a:spcAft>
                <a:spcPct val="0"/>
              </a:spcAft>
              <a:buChar char="•"/>
              <a:defRPr sz="1000" b="1">
                <a:solidFill>
                  <a:schemeClr val="tx1"/>
                </a:solidFill>
                <a:latin typeface="Arial" charset="0"/>
              </a:defRPr>
            </a:lvl6pPr>
            <a:lvl7pPr marL="3084035" indent="-237234" defTabSz="952229" eaLnBrk="0" fontAlgn="base" hangingPunct="0">
              <a:spcBef>
                <a:spcPct val="0"/>
              </a:spcBef>
              <a:spcAft>
                <a:spcPct val="0"/>
              </a:spcAft>
              <a:buChar char="•"/>
              <a:defRPr sz="1000" b="1">
                <a:solidFill>
                  <a:schemeClr val="tx1"/>
                </a:solidFill>
                <a:latin typeface="Arial" charset="0"/>
              </a:defRPr>
            </a:lvl7pPr>
            <a:lvl8pPr marL="3558502" indent="-237234" defTabSz="952229" eaLnBrk="0" fontAlgn="base" hangingPunct="0">
              <a:spcBef>
                <a:spcPct val="0"/>
              </a:spcBef>
              <a:spcAft>
                <a:spcPct val="0"/>
              </a:spcAft>
              <a:buChar char="•"/>
              <a:defRPr sz="1000" b="1">
                <a:solidFill>
                  <a:schemeClr val="tx1"/>
                </a:solidFill>
                <a:latin typeface="Arial" charset="0"/>
              </a:defRPr>
            </a:lvl8pPr>
            <a:lvl9pPr marL="4032969" indent="-237234" defTabSz="952229" eaLnBrk="0" fontAlgn="base" hangingPunct="0">
              <a:spcBef>
                <a:spcPct val="0"/>
              </a:spcBef>
              <a:spcAft>
                <a:spcPct val="0"/>
              </a:spcAft>
              <a:buChar char="•"/>
              <a:defRPr sz="1000" b="1">
                <a:solidFill>
                  <a:schemeClr val="tx1"/>
                </a:solidFill>
                <a:latin typeface="Arial" charset="0"/>
              </a:defRPr>
            </a:lvl9pPr>
          </a:lstStyle>
          <a:p>
            <a:pPr>
              <a:buFontTx/>
              <a:buNone/>
              <a:defRPr/>
            </a:pPr>
            <a:fld id="{84EDD6E0-29E9-4E2F-B938-C0D21CB4FF33}" type="slidenum">
              <a:rPr lang="de-DE" sz="1200" b="0">
                <a:latin typeface="Times" pitchFamily="18" charset="0"/>
              </a:rPr>
              <a:pPr>
                <a:buFontTx/>
                <a:buNone/>
                <a:defRPr/>
              </a:pPr>
              <a:t>3</a:t>
            </a:fld>
            <a:endParaRPr lang="de-DE" sz="1200" b="0">
              <a:latin typeface="Times" pitchFamily="18" charset="0"/>
            </a:endParaRPr>
          </a:p>
        </p:txBody>
      </p:sp>
      <p:sp>
        <p:nvSpPr>
          <p:cNvPr id="45059" name="Rectangle 2"/>
          <p:cNvSpPr>
            <a:spLocks noGrp="1" noRot="1" noChangeAspect="1" noChangeArrowheads="1" noTextEdit="1"/>
          </p:cNvSpPr>
          <p:nvPr>
            <p:ph type="sldImg"/>
          </p:nvPr>
        </p:nvSpPr>
        <p:spPr>
          <a:xfrm>
            <a:off x="917575" y="744538"/>
            <a:ext cx="4962525" cy="3722687"/>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de-DE"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229" eaLnBrk="0" hangingPunct="0">
              <a:buChar char="•"/>
              <a:defRPr sz="1000" b="1">
                <a:solidFill>
                  <a:schemeClr val="tx1"/>
                </a:solidFill>
                <a:latin typeface="Arial" charset="0"/>
              </a:defRPr>
            </a:lvl1pPr>
            <a:lvl2pPr marL="771008" indent="-296542" defTabSz="952229" eaLnBrk="0" hangingPunct="0">
              <a:buChar char="•"/>
              <a:defRPr sz="1000" b="1">
                <a:solidFill>
                  <a:schemeClr val="tx1"/>
                </a:solidFill>
                <a:latin typeface="Arial" charset="0"/>
              </a:defRPr>
            </a:lvl2pPr>
            <a:lvl3pPr marL="1186167" indent="-237234" defTabSz="952229" eaLnBrk="0" hangingPunct="0">
              <a:buChar char="•"/>
              <a:defRPr sz="1000" b="1">
                <a:solidFill>
                  <a:schemeClr val="tx1"/>
                </a:solidFill>
                <a:latin typeface="Arial" charset="0"/>
              </a:defRPr>
            </a:lvl3pPr>
            <a:lvl4pPr marL="1660634" indent="-237234" defTabSz="952229" eaLnBrk="0" hangingPunct="0">
              <a:buChar char="•"/>
              <a:defRPr sz="1000" b="1">
                <a:solidFill>
                  <a:schemeClr val="tx1"/>
                </a:solidFill>
                <a:latin typeface="Arial" charset="0"/>
              </a:defRPr>
            </a:lvl4pPr>
            <a:lvl5pPr marL="2135100" indent="-237234" defTabSz="952229" eaLnBrk="0" hangingPunct="0">
              <a:buChar char="•"/>
              <a:defRPr sz="1000" b="1">
                <a:solidFill>
                  <a:schemeClr val="tx1"/>
                </a:solidFill>
                <a:latin typeface="Arial" charset="0"/>
              </a:defRPr>
            </a:lvl5pPr>
            <a:lvl6pPr marL="2609568" indent="-237234" defTabSz="952229" eaLnBrk="0" fontAlgn="base" hangingPunct="0">
              <a:spcBef>
                <a:spcPct val="0"/>
              </a:spcBef>
              <a:spcAft>
                <a:spcPct val="0"/>
              </a:spcAft>
              <a:buChar char="•"/>
              <a:defRPr sz="1000" b="1">
                <a:solidFill>
                  <a:schemeClr val="tx1"/>
                </a:solidFill>
                <a:latin typeface="Arial" charset="0"/>
              </a:defRPr>
            </a:lvl6pPr>
            <a:lvl7pPr marL="3084035" indent="-237234" defTabSz="952229" eaLnBrk="0" fontAlgn="base" hangingPunct="0">
              <a:spcBef>
                <a:spcPct val="0"/>
              </a:spcBef>
              <a:spcAft>
                <a:spcPct val="0"/>
              </a:spcAft>
              <a:buChar char="•"/>
              <a:defRPr sz="1000" b="1">
                <a:solidFill>
                  <a:schemeClr val="tx1"/>
                </a:solidFill>
                <a:latin typeface="Arial" charset="0"/>
              </a:defRPr>
            </a:lvl7pPr>
            <a:lvl8pPr marL="3558502" indent="-237234" defTabSz="952229" eaLnBrk="0" fontAlgn="base" hangingPunct="0">
              <a:spcBef>
                <a:spcPct val="0"/>
              </a:spcBef>
              <a:spcAft>
                <a:spcPct val="0"/>
              </a:spcAft>
              <a:buChar char="•"/>
              <a:defRPr sz="1000" b="1">
                <a:solidFill>
                  <a:schemeClr val="tx1"/>
                </a:solidFill>
                <a:latin typeface="Arial" charset="0"/>
              </a:defRPr>
            </a:lvl8pPr>
            <a:lvl9pPr marL="4032969" indent="-237234" defTabSz="952229" eaLnBrk="0" fontAlgn="base" hangingPunct="0">
              <a:spcBef>
                <a:spcPct val="0"/>
              </a:spcBef>
              <a:spcAft>
                <a:spcPct val="0"/>
              </a:spcAft>
              <a:buChar char="•"/>
              <a:defRPr sz="1000" b="1">
                <a:solidFill>
                  <a:schemeClr val="tx1"/>
                </a:solidFill>
                <a:latin typeface="Arial" charset="0"/>
              </a:defRPr>
            </a:lvl9pPr>
          </a:lstStyle>
          <a:p>
            <a:pPr>
              <a:buFontTx/>
              <a:buNone/>
              <a:defRPr/>
            </a:pPr>
            <a:fld id="{84EDD6E0-29E9-4E2F-B938-C0D21CB4FF33}" type="slidenum">
              <a:rPr lang="de-DE" sz="1200" b="0">
                <a:latin typeface="Times" pitchFamily="18" charset="0"/>
              </a:rPr>
              <a:pPr>
                <a:buFontTx/>
                <a:buNone/>
                <a:defRPr/>
              </a:pPr>
              <a:t>4</a:t>
            </a:fld>
            <a:endParaRPr lang="de-DE" sz="1200" b="0">
              <a:latin typeface="Times" pitchFamily="18" charset="0"/>
            </a:endParaRPr>
          </a:p>
        </p:txBody>
      </p:sp>
      <p:sp>
        <p:nvSpPr>
          <p:cNvPr id="45059" name="Rectangle 2"/>
          <p:cNvSpPr>
            <a:spLocks noGrp="1" noRot="1" noChangeAspect="1" noChangeArrowheads="1" noTextEdit="1"/>
          </p:cNvSpPr>
          <p:nvPr>
            <p:ph type="sldImg"/>
          </p:nvPr>
        </p:nvSpPr>
        <p:spPr>
          <a:xfrm>
            <a:off x="917575" y="744538"/>
            <a:ext cx="4962525" cy="3722687"/>
          </a:xfrm>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581" indent="-228581">
              <a:buAutoNum type="arabicPeriod"/>
            </a:pPr>
            <a:endParaRPr lang="en-US" altLang="de-DE" baseline="0"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228581" indent="-228581">
              <a:buAutoNum type="arabicPeriod"/>
            </a:pPr>
            <a:endParaRPr lang="de-DE" dirty="0"/>
          </a:p>
        </p:txBody>
      </p:sp>
      <p:sp>
        <p:nvSpPr>
          <p:cNvPr id="4" name="Foliennummernplatzhalter 3"/>
          <p:cNvSpPr>
            <a:spLocks noGrp="1"/>
          </p:cNvSpPr>
          <p:nvPr>
            <p:ph type="sldNum" sz="quarter" idx="10"/>
          </p:nvPr>
        </p:nvSpPr>
        <p:spPr/>
        <p:txBody>
          <a:bodyPr/>
          <a:lstStyle/>
          <a:p>
            <a:fld id="{56B7F465-B054-40A2-8B9B-0E937556B894}" type="slidenum">
              <a:rPr lang="de-DE" smtClean="0"/>
              <a:t>5</a:t>
            </a:fld>
            <a:endParaRPr lang="de-DE"/>
          </a:p>
        </p:txBody>
      </p:sp>
    </p:spTree>
    <p:extLst>
      <p:ext uri="{BB962C8B-B14F-4D97-AF65-F5344CB8AC3E}">
        <p14:creationId xmlns:p14="http://schemas.microsoft.com/office/powerpoint/2010/main" val="1742078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228581" indent="-228581">
              <a:buAutoNum type="arabicPeriod"/>
            </a:pPr>
            <a:endParaRPr lang="de-DE" dirty="0"/>
          </a:p>
        </p:txBody>
      </p:sp>
      <p:sp>
        <p:nvSpPr>
          <p:cNvPr id="4" name="Foliennummernplatzhalter 3"/>
          <p:cNvSpPr>
            <a:spLocks noGrp="1"/>
          </p:cNvSpPr>
          <p:nvPr>
            <p:ph type="sldNum" sz="quarter" idx="10"/>
          </p:nvPr>
        </p:nvSpPr>
        <p:spPr/>
        <p:txBody>
          <a:bodyPr/>
          <a:lstStyle/>
          <a:p>
            <a:fld id="{56B7F465-B054-40A2-8B9B-0E937556B894}" type="slidenum">
              <a:rPr lang="de-DE" smtClean="0"/>
              <a:t>12</a:t>
            </a:fld>
            <a:endParaRPr lang="de-DE"/>
          </a:p>
        </p:txBody>
      </p:sp>
    </p:spTree>
    <p:extLst>
      <p:ext uri="{BB962C8B-B14F-4D97-AF65-F5344CB8AC3E}">
        <p14:creationId xmlns:p14="http://schemas.microsoft.com/office/powerpoint/2010/main" val="17420782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6B7F465-B054-40A2-8B9B-0E937556B894}" type="slidenum">
              <a:rPr lang="de-DE" smtClean="0"/>
              <a:t>13</a:t>
            </a:fld>
            <a:endParaRPr lang="de-DE"/>
          </a:p>
        </p:txBody>
      </p:sp>
    </p:spTree>
    <p:extLst>
      <p:ext uri="{BB962C8B-B14F-4D97-AF65-F5344CB8AC3E}">
        <p14:creationId xmlns:p14="http://schemas.microsoft.com/office/powerpoint/2010/main" val="39708131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Tx/>
              <a:buChar char="-"/>
            </a:pPr>
            <a:r>
              <a:rPr lang="de-DE" dirty="0" smtClean="0"/>
              <a:t>IAB-ZEW Arbeitswelt</a:t>
            </a:r>
            <a:r>
              <a:rPr lang="de-DE" baseline="0" dirty="0" smtClean="0"/>
              <a:t> 4.0 Betriebsbefragung vom Mai 2016</a:t>
            </a:r>
          </a:p>
          <a:p>
            <a:pPr marL="171450" indent="-171450">
              <a:buFontTx/>
              <a:buChar char="-"/>
            </a:pPr>
            <a:r>
              <a:rPr lang="de-DE" baseline="0" dirty="0" smtClean="0"/>
              <a:t>Befragung von 2032 Produktions- und Dienstleistungsbetriebe</a:t>
            </a:r>
          </a:p>
          <a:p>
            <a:pPr marL="171450" indent="-171450">
              <a:buFontTx/>
              <a:buChar char="-"/>
            </a:pPr>
            <a:r>
              <a:rPr lang="de-DE" baseline="0" dirty="0" smtClean="0"/>
              <a:t>Befragung der Technischen Leiter</a:t>
            </a:r>
          </a:p>
          <a:p>
            <a:pPr marL="171450" indent="-171450">
              <a:buFontTx/>
              <a:buChar char="-"/>
            </a:pPr>
            <a:r>
              <a:rPr lang="de-DE" baseline="0" dirty="0" smtClean="0"/>
              <a:t>Fragen zu 4.0 Technologien separat für Produktionsmittel und Buk-Mittel </a:t>
            </a:r>
          </a:p>
          <a:p>
            <a:pPr marL="171450" indent="-171450">
              <a:buFontTx/>
              <a:buChar char="-"/>
            </a:pPr>
            <a:endParaRPr lang="de-DE" baseline="0" dirty="0" smtClean="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de-DE" baseline="0" dirty="0" smtClean="0"/>
              <a:t>Produktionsmittel: </a:t>
            </a:r>
            <a:r>
              <a:rPr lang="de-DE" sz="1200" b="0" i="0" u="none" strike="noStrike" kern="1200" baseline="0" dirty="0" smtClean="0">
                <a:solidFill>
                  <a:schemeClr val="tx1"/>
                </a:solidFill>
                <a:latin typeface="+mn-lt"/>
                <a:ea typeface="+mn-ea"/>
                <a:cs typeface="+mn-cs"/>
              </a:rPr>
              <a:t>Dazu zählen Produktionsanlagen bis hin zu „Smart </a:t>
            </a:r>
            <a:r>
              <a:rPr lang="de-DE" sz="1200" b="0" i="0" u="none" strike="noStrike" kern="1200" baseline="0" dirty="0" err="1" smtClean="0">
                <a:solidFill>
                  <a:schemeClr val="tx1"/>
                </a:solidFill>
                <a:latin typeface="+mn-lt"/>
                <a:ea typeface="+mn-ea"/>
                <a:cs typeface="+mn-cs"/>
              </a:rPr>
              <a:t>Factories</a:t>
            </a:r>
            <a:r>
              <a:rPr lang="de-DE" sz="1200" b="0" i="0" u="none" strike="noStrike" kern="1200" baseline="0" dirty="0" smtClean="0">
                <a:solidFill>
                  <a:schemeClr val="tx1"/>
                </a:solidFill>
                <a:latin typeface="+mn-lt"/>
                <a:ea typeface="+mn-ea"/>
                <a:cs typeface="+mn-cs"/>
              </a:rPr>
              <a:t>“, „Cyber-Physische Systeme“ und “Internet der Dinge“. </a:t>
            </a:r>
            <a:endParaRPr lang="de-DE" baseline="0" dirty="0" smtClean="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de-DE" baseline="0" dirty="0" err="1" smtClean="0"/>
              <a:t>BuK</a:t>
            </a:r>
            <a:r>
              <a:rPr lang="de-DE" baseline="0" dirty="0" smtClean="0"/>
              <a:t>-Mittel: </a:t>
            </a:r>
            <a:r>
              <a:rPr lang="de-DE" sz="1200" b="0" i="0" u="none" strike="noStrike" kern="1200" baseline="0" dirty="0" smtClean="0">
                <a:solidFill>
                  <a:schemeClr val="tx1"/>
                </a:solidFill>
                <a:latin typeface="+mn-lt"/>
                <a:ea typeface="+mn-ea"/>
                <a:cs typeface="+mn-cs"/>
              </a:rPr>
              <a:t>z.B. Analysetools mit Big Data, Cloud Computing Systeme, Internetplattformen wie Amazon, Shop-Systeme oder Online-Märkte. </a:t>
            </a:r>
            <a:endParaRPr lang="de-DE" baseline="0" dirty="0" smtClean="0"/>
          </a:p>
          <a:p>
            <a:pPr marL="171450" indent="-171450">
              <a:buFontTx/>
              <a:buChar char="-"/>
            </a:pPr>
            <a:endParaRPr lang="de-DE" dirty="0" smtClean="0"/>
          </a:p>
          <a:p>
            <a:pPr marL="171450" indent="-171450">
              <a:buFontTx/>
              <a:buChar char="-"/>
            </a:pPr>
            <a:r>
              <a:rPr lang="de-DE" dirty="0" smtClean="0"/>
              <a:t>-&gt; Abbildung zeigt, dass etwa die hälfte der Betriebe 4.0 Technologien</a:t>
            </a:r>
            <a:r>
              <a:rPr lang="de-DE" baseline="0" dirty="0" smtClean="0"/>
              <a:t> nutzt </a:t>
            </a:r>
            <a:endParaRPr lang="de-DE" dirty="0"/>
          </a:p>
        </p:txBody>
      </p:sp>
      <p:sp>
        <p:nvSpPr>
          <p:cNvPr id="4" name="Foliennummernplatzhalter 3"/>
          <p:cNvSpPr>
            <a:spLocks noGrp="1"/>
          </p:cNvSpPr>
          <p:nvPr>
            <p:ph type="sldNum" sz="quarter" idx="10"/>
          </p:nvPr>
        </p:nvSpPr>
        <p:spPr/>
        <p:txBody>
          <a:bodyPr/>
          <a:lstStyle/>
          <a:p>
            <a:fld id="{56B7F465-B054-40A2-8B9B-0E937556B894}" type="slidenum">
              <a:rPr lang="de-DE" smtClean="0"/>
              <a:t>14</a:t>
            </a:fld>
            <a:endParaRPr lang="de-DE"/>
          </a:p>
        </p:txBody>
      </p:sp>
    </p:spTree>
    <p:extLst>
      <p:ext uri="{BB962C8B-B14F-4D97-AF65-F5344CB8AC3E}">
        <p14:creationId xmlns:p14="http://schemas.microsoft.com/office/powerpoint/2010/main" val="35893102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677" indent="-171677">
              <a:buFont typeface="Arial" panose="020B0604020202020204" pitchFamily="34" charset="0"/>
              <a:buChar char="•"/>
            </a:pPr>
            <a:endParaRPr lang="de-DE" dirty="0" smtClean="0"/>
          </a:p>
        </p:txBody>
      </p:sp>
      <p:sp>
        <p:nvSpPr>
          <p:cNvPr id="4" name="Foliennummernplatzhalter 3"/>
          <p:cNvSpPr>
            <a:spLocks noGrp="1"/>
          </p:cNvSpPr>
          <p:nvPr>
            <p:ph type="sldNum" sz="quarter" idx="10"/>
          </p:nvPr>
        </p:nvSpPr>
        <p:spPr/>
        <p:txBody>
          <a:bodyPr/>
          <a:lstStyle/>
          <a:p>
            <a:fld id="{56B7F465-B054-40A2-8B9B-0E937556B894}" type="slidenum">
              <a:rPr lang="de-DE" smtClean="0"/>
              <a:t>17</a:t>
            </a:fld>
            <a:endParaRPr lang="de-DE"/>
          </a:p>
        </p:txBody>
      </p:sp>
    </p:spTree>
    <p:extLst>
      <p:ext uri="{BB962C8B-B14F-4D97-AF65-F5344CB8AC3E}">
        <p14:creationId xmlns:p14="http://schemas.microsoft.com/office/powerpoint/2010/main" val="24545836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56B7F465-B054-40A2-8B9B-0E937556B894}" type="slidenum">
              <a:rPr lang="de-DE" smtClean="0"/>
              <a:t>18</a:t>
            </a:fld>
            <a:endParaRPr lang="de-DE"/>
          </a:p>
        </p:txBody>
      </p:sp>
    </p:spTree>
    <p:extLst>
      <p:ext uri="{BB962C8B-B14F-4D97-AF65-F5344CB8AC3E}">
        <p14:creationId xmlns:p14="http://schemas.microsoft.com/office/powerpoint/2010/main" val="7273903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228581" indent="-228581">
              <a:buAutoNum type="arabicPeriod"/>
            </a:pPr>
            <a:endParaRPr lang="de-DE" dirty="0"/>
          </a:p>
        </p:txBody>
      </p:sp>
      <p:sp>
        <p:nvSpPr>
          <p:cNvPr id="4" name="Foliennummernplatzhalter 3"/>
          <p:cNvSpPr>
            <a:spLocks noGrp="1"/>
          </p:cNvSpPr>
          <p:nvPr>
            <p:ph type="sldNum" sz="quarter" idx="10"/>
          </p:nvPr>
        </p:nvSpPr>
        <p:spPr/>
        <p:txBody>
          <a:bodyPr/>
          <a:lstStyle/>
          <a:p>
            <a:fld id="{56B7F465-B054-40A2-8B9B-0E937556B894}" type="slidenum">
              <a:rPr lang="de-DE" smtClean="0"/>
              <a:t>20</a:t>
            </a:fld>
            <a:endParaRPr lang="de-DE"/>
          </a:p>
        </p:txBody>
      </p:sp>
    </p:spTree>
    <p:extLst>
      <p:ext uri="{BB962C8B-B14F-4D97-AF65-F5344CB8AC3E}">
        <p14:creationId xmlns:p14="http://schemas.microsoft.com/office/powerpoint/2010/main" val="17420782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Die Gesamtbeschäftigungseffekte technologischen Wandels hängen von den makroökonomischen</a:t>
            </a:r>
            <a:r>
              <a:rPr lang="de-DE" baseline="0" dirty="0" smtClean="0"/>
              <a:t> Rückwirkungen ab. Neue Technologien können neue Tätigkeiten übernehmen und steigern dadurch die Produktivität. Dies führt einerseits dazu, dass die gleiche Produktion mit geringerem Arbeitseinsatz erzielt werden kann, der Arbeitseinsatz und die Beschäftigung sinken. Andererseits steigert eine höhere Produktivität die Wettbewerbsfähigkeit und führt zu steigender Nachfrage und Produktion. Dies geht mit einem höheren Arbeitseinsatz einher.</a:t>
            </a:r>
          </a:p>
          <a:p>
            <a:endParaRPr lang="de-DE" baseline="0" dirty="0" smtClean="0"/>
          </a:p>
          <a:p>
            <a:r>
              <a:rPr lang="de-DE" baseline="0" dirty="0" smtClean="0"/>
              <a:t>Welcher Effekt dominiert, ist eine empirische Frage. </a:t>
            </a:r>
            <a:r>
              <a:rPr lang="de-DE" dirty="0"/>
              <a:t>Bisher gibt es kaum Ergebnisse zu den Gesamtbeschäftigungseffekten der Automatisierung und Digitalisierung.</a:t>
            </a:r>
          </a:p>
          <a:p>
            <a:pPr marL="171677" indent="-171677">
              <a:buFont typeface="Arial" panose="020B0604020202020204" pitchFamily="34" charset="0"/>
              <a:buChar char="•"/>
            </a:pPr>
            <a:r>
              <a:rPr lang="de-DE" dirty="0"/>
              <a:t>Der Einsatz von Robotern hat in 17 OECD-Ländern zwischen 1993 und 2007 nicht zu einem Rückgang der Arbeitsstunden geführt, aber Produktivität und Löhne erhöht (Graetz/Michaels 2015).</a:t>
            </a:r>
          </a:p>
          <a:p>
            <a:pPr marL="171677" indent="-171677">
              <a:buFont typeface="Arial" panose="020B0604020202020204" pitchFamily="34" charset="0"/>
              <a:buChar char="•"/>
            </a:pPr>
            <a:r>
              <a:rPr lang="de-DE" dirty="0"/>
              <a:t>Automatisierung und Digitalisierung haben in US-Regionen nicht zu einem Rückgang der Industrie-Beschäftigung geführt (Autor et al. 2015).</a:t>
            </a:r>
          </a:p>
          <a:p>
            <a:pPr marL="171677" indent="-171677">
              <a:buFont typeface="Arial" panose="020B0604020202020204" pitchFamily="34" charset="0"/>
              <a:buChar char="•"/>
            </a:pPr>
            <a:r>
              <a:rPr lang="de-DE" dirty="0"/>
              <a:t>In deutschen und in US-Regionen verlagerte sich die Beschäftigung durch die Automatisierung stärker hin zu Dienstleistungssektoren (Autor und Dorn 2013, </a:t>
            </a:r>
            <a:r>
              <a:rPr lang="de-DE" dirty="0" err="1"/>
              <a:t>Senftleben</a:t>
            </a:r>
            <a:r>
              <a:rPr lang="de-DE" dirty="0"/>
              <a:t> und Wieland 2012).</a:t>
            </a:r>
          </a:p>
          <a:p>
            <a:pPr marL="171677" indent="-171677">
              <a:buFont typeface="Arial" panose="020B0604020202020204" pitchFamily="34" charset="0"/>
              <a:buChar char="•"/>
            </a:pPr>
            <a:r>
              <a:rPr lang="de-DE" dirty="0"/>
              <a:t>In europäischen Regionen stieg die Beschäftigung aufgrund technologischen Wandels zwischen 1999 und 2010 um 11,6 Millionen (unveröffentlichte ZEW-Studie).</a:t>
            </a:r>
          </a:p>
          <a:p>
            <a:endParaRPr lang="en-US" dirty="0"/>
          </a:p>
        </p:txBody>
      </p:sp>
      <p:sp>
        <p:nvSpPr>
          <p:cNvPr id="4" name="Foliennummernplatzhalter 3"/>
          <p:cNvSpPr>
            <a:spLocks noGrp="1"/>
          </p:cNvSpPr>
          <p:nvPr>
            <p:ph type="sldNum" sz="quarter" idx="10"/>
          </p:nvPr>
        </p:nvSpPr>
        <p:spPr/>
        <p:txBody>
          <a:bodyPr/>
          <a:lstStyle/>
          <a:p>
            <a:fld id="{56B7F465-B054-40A2-8B9B-0E937556B894}" type="slidenum">
              <a:rPr lang="de-DE" smtClean="0"/>
              <a:t>21</a:t>
            </a:fld>
            <a:endParaRPr lang="de-DE"/>
          </a:p>
        </p:txBody>
      </p:sp>
    </p:spTree>
    <p:extLst>
      <p:ext uri="{BB962C8B-B14F-4D97-AF65-F5344CB8AC3E}">
        <p14:creationId xmlns:p14="http://schemas.microsoft.com/office/powerpoint/2010/main" val="40066667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6B7F465-B054-40A2-8B9B-0E937556B894}" type="slidenum">
              <a:rPr lang="de-DE" smtClean="0"/>
              <a:t>22</a:t>
            </a:fld>
            <a:endParaRPr lang="de-DE"/>
          </a:p>
        </p:txBody>
      </p:sp>
    </p:spTree>
    <p:extLst>
      <p:ext uri="{BB962C8B-B14F-4D97-AF65-F5344CB8AC3E}">
        <p14:creationId xmlns:p14="http://schemas.microsoft.com/office/powerpoint/2010/main" val="5078270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Tx/>
              <a:buChar char="-"/>
            </a:pPr>
            <a:r>
              <a:rPr lang="de-DE" dirty="0" smtClean="0"/>
              <a:t>Betrachtet man die</a:t>
            </a:r>
            <a:r>
              <a:rPr lang="de-DE" baseline="0" dirty="0" smtClean="0"/>
              <a:t> Rolle von 4.0 Technologien, zeigt sich allerdings, dass der Anteil neuer Technologien an den Arbeitsmitteln noch gering ausfällt (grüne Fläche)</a:t>
            </a:r>
          </a:p>
          <a:p>
            <a:pPr marL="171450" indent="-171450">
              <a:buFontTx/>
              <a:buChar char="-"/>
            </a:pPr>
            <a:r>
              <a:rPr lang="de-DE" baseline="0" dirty="0" smtClean="0"/>
              <a:t>Jedoch: steigende Relevanz von 4.0 Technologien </a:t>
            </a:r>
          </a:p>
          <a:p>
            <a:pPr marL="171450" indent="-171450">
              <a:buFontTx/>
              <a:buChar char="-"/>
            </a:pPr>
            <a:r>
              <a:rPr lang="de-DE" baseline="0" dirty="0" smtClean="0"/>
              <a:t>Interessant: stärkere Automatisierung bei </a:t>
            </a:r>
            <a:r>
              <a:rPr lang="de-DE" baseline="0" dirty="0" err="1" smtClean="0"/>
              <a:t>BuK</a:t>
            </a:r>
            <a:r>
              <a:rPr lang="de-DE" baseline="0" dirty="0" smtClean="0"/>
              <a:t>-Mittel (Dienstleister, Verwaltung von Produktionsbetrieben)</a:t>
            </a:r>
          </a:p>
          <a:p>
            <a:pPr marL="171450" indent="-171450">
              <a:buFontTx/>
              <a:buChar char="-"/>
            </a:pPr>
            <a:endParaRPr lang="de-DE" dirty="0"/>
          </a:p>
        </p:txBody>
      </p:sp>
      <p:sp>
        <p:nvSpPr>
          <p:cNvPr id="4" name="Foliennummernplatzhalter 3"/>
          <p:cNvSpPr>
            <a:spLocks noGrp="1"/>
          </p:cNvSpPr>
          <p:nvPr>
            <p:ph type="sldNum" sz="quarter" idx="10"/>
          </p:nvPr>
        </p:nvSpPr>
        <p:spPr/>
        <p:txBody>
          <a:bodyPr/>
          <a:lstStyle/>
          <a:p>
            <a:fld id="{56B7F465-B054-40A2-8B9B-0E937556B894}" type="slidenum">
              <a:rPr lang="de-DE" smtClean="0"/>
              <a:t>23</a:t>
            </a:fld>
            <a:endParaRPr lang="de-DE"/>
          </a:p>
        </p:txBody>
      </p:sp>
    </p:spTree>
    <p:extLst>
      <p:ext uri="{BB962C8B-B14F-4D97-AF65-F5344CB8AC3E}">
        <p14:creationId xmlns:p14="http://schemas.microsoft.com/office/powerpoint/2010/main" val="10806191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4" name="Bild 8" descr="Folienvorlage_querformat_u.eps"/>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716714"/>
            <a:ext cx="9144000" cy="14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header"/>
          <p:cNvPicPr>
            <a:picLocks noChangeAspect="1" noChangeArrowheads="1"/>
          </p:cNvPicPr>
          <p:nvPr/>
        </p:nvPicPr>
        <p:blipFill>
          <a:blip r:embed="rId3" cstate="print">
            <a:extLst>
              <a:ext uri="{28A0092B-C50C-407E-A947-70E740481C1C}">
                <a14:useLocalDpi xmlns:a14="http://schemas.microsoft.com/office/drawing/2010/main" val="0"/>
              </a:ext>
            </a:extLst>
          </a:blip>
          <a:srcRect t="2423"/>
          <a:stretch>
            <a:fillRect/>
          </a:stretch>
        </p:blipFill>
        <p:spPr bwMode="auto">
          <a:xfrm>
            <a:off x="0" y="-1588"/>
            <a:ext cx="9144000"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8116" name="Rectangle 2"/>
          <p:cNvSpPr>
            <a:spLocks noGrp="1" noChangeArrowheads="1"/>
          </p:cNvSpPr>
          <p:nvPr>
            <p:ph type="ctrTitle"/>
          </p:nvPr>
        </p:nvSpPr>
        <p:spPr>
          <a:xfrm>
            <a:off x="685800" y="2130426"/>
            <a:ext cx="7772400" cy="1470025"/>
          </a:xfrm>
        </p:spPr>
        <p:txBody>
          <a:bodyPr/>
          <a:lstStyle>
            <a:lvl1pPr>
              <a:defRPr>
                <a:latin typeface="Calibri" panose="020F0502020204030204" pitchFamily="34" charset="0"/>
              </a:defRPr>
            </a:lvl1pPr>
          </a:lstStyle>
          <a:p>
            <a:pPr lvl="0"/>
            <a:r>
              <a:rPr lang="de-DE" noProof="0" smtClean="0"/>
              <a:t>Titelmasterformat durch Klicken bearbeiten</a:t>
            </a:r>
            <a:endParaRPr lang="de-DE" noProof="0" dirty="0" smtClean="0"/>
          </a:p>
        </p:txBody>
      </p:sp>
      <p:sp>
        <p:nvSpPr>
          <p:cNvPr id="218117" name="Rectangle 3"/>
          <p:cNvSpPr>
            <a:spLocks noGrp="1" noChangeArrowheads="1"/>
          </p:cNvSpPr>
          <p:nvPr>
            <p:ph type="subTitle" idx="1"/>
          </p:nvPr>
        </p:nvSpPr>
        <p:spPr>
          <a:xfrm>
            <a:off x="726831" y="3810000"/>
            <a:ext cx="7725508" cy="1041400"/>
          </a:xfrm>
        </p:spPr>
        <p:txBody>
          <a:bodyPr/>
          <a:lstStyle>
            <a:lvl1pPr marL="0" indent="0">
              <a:buFont typeface="Wingdings" pitchFamily="2" charset="2"/>
              <a:buNone/>
              <a:defRPr>
                <a:latin typeface="Calibri" panose="020F0502020204030204" pitchFamily="34" charset="0"/>
              </a:defRPr>
            </a:lvl1pPr>
          </a:lstStyle>
          <a:p>
            <a:pPr lvl="0"/>
            <a:r>
              <a:rPr lang="de-DE" noProof="0" smtClean="0"/>
              <a:t>Formatvorlage des Untertitelmasters durch Klicken bearbeiten</a:t>
            </a:r>
            <a:endParaRPr lang="de-DE" noProof="0" dirty="0" smtClean="0"/>
          </a:p>
        </p:txBody>
      </p:sp>
    </p:spTree>
    <p:extLst>
      <p:ext uri="{BB962C8B-B14F-4D97-AF65-F5344CB8AC3E}">
        <p14:creationId xmlns:p14="http://schemas.microsoft.com/office/powerpoint/2010/main" val="3609750938"/>
      </p:ext>
    </p:extLst>
  </p:cSld>
  <p:clrMapOvr>
    <a:masterClrMapping/>
  </p:clrMapOvr>
  <p:transition spd="slow">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Rechteck 3"/>
          <p:cNvSpPr/>
          <p:nvPr userDrawn="1"/>
        </p:nvSpPr>
        <p:spPr bwMode="auto">
          <a:xfrm>
            <a:off x="1115616" y="6408000"/>
            <a:ext cx="5544616" cy="288032"/>
          </a:xfrm>
          <a:prstGeom prst="rect">
            <a:avLst/>
          </a:prstGeom>
          <a:solidFill>
            <a:schemeClr val="bg1"/>
          </a:solidFill>
          <a:ln>
            <a:noFill/>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de-DE" sz="2800" b="0" i="0" u="none" strike="noStrike" cap="none" normalizeH="0" baseline="0" smtClean="0">
              <a:ln>
                <a:noFill/>
              </a:ln>
              <a:solidFill>
                <a:srgbClr val="0058A3"/>
              </a:solidFill>
              <a:effectLst/>
              <a:latin typeface="MetaNormalLF-Roman" pitchFamily="34" charset="0"/>
              <a:ea typeface="ＭＳ Ｐゴシック" pitchFamily="34" charset="-128"/>
            </a:endParaRPr>
          </a:p>
        </p:txBody>
      </p:sp>
    </p:spTree>
    <p:extLst>
      <p:ext uri="{BB962C8B-B14F-4D97-AF65-F5344CB8AC3E}">
        <p14:creationId xmlns:p14="http://schemas.microsoft.com/office/powerpoint/2010/main" val="3991676902"/>
      </p:ext>
    </p:extLst>
  </p:cSld>
  <p:clrMapOvr>
    <a:masterClrMapping/>
  </p:clrMapOvr>
  <p:transition spd="slow">
    <p:wipe dir="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Bild 8" descr="Folienvorlage_querformat_u.eps"/>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716714"/>
            <a:ext cx="9144000" cy="14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9" descr="header"/>
          <p:cNvPicPr>
            <a:picLocks noChangeAspect="1" noChangeArrowheads="1"/>
          </p:cNvPicPr>
          <p:nvPr/>
        </p:nvPicPr>
        <p:blipFill>
          <a:blip r:embed="rId5" cstate="print">
            <a:extLst>
              <a:ext uri="{28A0092B-C50C-407E-A947-70E740481C1C}">
                <a14:useLocalDpi xmlns:a14="http://schemas.microsoft.com/office/drawing/2010/main" val="0"/>
              </a:ext>
            </a:extLst>
          </a:blip>
          <a:srcRect t="2423"/>
          <a:stretch>
            <a:fillRect/>
          </a:stretch>
        </p:blipFill>
        <p:spPr bwMode="auto">
          <a:xfrm>
            <a:off x="0" y="-1588"/>
            <a:ext cx="9144000"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Rectangle 2"/>
          <p:cNvSpPr>
            <a:spLocks noGrp="1" noChangeArrowheads="1"/>
          </p:cNvSpPr>
          <p:nvPr>
            <p:ph type="title"/>
          </p:nvPr>
        </p:nvSpPr>
        <p:spPr bwMode="auto">
          <a:xfrm>
            <a:off x="685800" y="660400"/>
            <a:ext cx="7772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smtClean="0"/>
              <a:t>Mastertitelformat bearbeiten</a:t>
            </a:r>
          </a:p>
        </p:txBody>
      </p:sp>
      <p:sp>
        <p:nvSpPr>
          <p:cNvPr id="1029" name="Rectangle 3"/>
          <p:cNvSpPr>
            <a:spLocks noGrp="1" noChangeArrowheads="1"/>
          </p:cNvSpPr>
          <p:nvPr>
            <p:ph type="body" idx="1"/>
          </p:nvPr>
        </p:nvSpPr>
        <p:spPr bwMode="auto">
          <a:xfrm>
            <a:off x="685800" y="1778000"/>
            <a:ext cx="7772400" cy="461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Mastertextformat bearbeiten</a:t>
            </a:r>
          </a:p>
          <a:p>
            <a:pPr lvl="1"/>
            <a:r>
              <a:rPr lang="de-DE" altLang="de-DE" smtClean="0"/>
              <a:t>Zweite Ebene</a:t>
            </a:r>
          </a:p>
          <a:p>
            <a:pPr lvl="2"/>
            <a:r>
              <a:rPr lang="de-DE" altLang="de-DE" smtClean="0"/>
              <a:t>Dritte Ebene</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Lst>
  <p:transition spd="slow">
    <p:wipe dir="r"/>
  </p:transition>
  <p:timing>
    <p:tnLst>
      <p:par>
        <p:cTn id="1" dur="indefinite" restart="never" nodeType="tmRoot"/>
      </p:par>
    </p:tnLst>
  </p:timing>
  <p:txStyles>
    <p:titleStyle>
      <a:lvl1pPr algn="l" rtl="0" eaLnBrk="1" fontAlgn="base" hangingPunct="1">
        <a:spcBef>
          <a:spcPct val="0"/>
        </a:spcBef>
        <a:spcAft>
          <a:spcPct val="0"/>
        </a:spcAft>
        <a:defRPr sz="2800">
          <a:solidFill>
            <a:srgbClr val="0058A3"/>
          </a:solidFill>
          <a:latin typeface="Calibri" panose="020F0502020204030204" pitchFamily="34" charset="0"/>
          <a:ea typeface="+mj-ea"/>
          <a:cs typeface="+mj-cs"/>
        </a:defRPr>
      </a:lvl1pPr>
      <a:lvl2pPr algn="l" rtl="0" eaLnBrk="1" fontAlgn="base" hangingPunct="1">
        <a:spcBef>
          <a:spcPct val="0"/>
        </a:spcBef>
        <a:spcAft>
          <a:spcPct val="0"/>
        </a:spcAft>
        <a:defRPr sz="2800">
          <a:solidFill>
            <a:srgbClr val="0058A3"/>
          </a:solidFill>
          <a:latin typeface="Calibri" pitchFamily="34" charset="0"/>
          <a:ea typeface="ＭＳ Ｐゴシック" pitchFamily="34" charset="-128"/>
        </a:defRPr>
      </a:lvl2pPr>
      <a:lvl3pPr algn="l" rtl="0" eaLnBrk="1" fontAlgn="base" hangingPunct="1">
        <a:spcBef>
          <a:spcPct val="0"/>
        </a:spcBef>
        <a:spcAft>
          <a:spcPct val="0"/>
        </a:spcAft>
        <a:defRPr sz="2800">
          <a:solidFill>
            <a:srgbClr val="0058A3"/>
          </a:solidFill>
          <a:latin typeface="Calibri" pitchFamily="34" charset="0"/>
          <a:ea typeface="ＭＳ Ｐゴシック" pitchFamily="34" charset="-128"/>
        </a:defRPr>
      </a:lvl3pPr>
      <a:lvl4pPr algn="l" rtl="0" eaLnBrk="1" fontAlgn="base" hangingPunct="1">
        <a:spcBef>
          <a:spcPct val="0"/>
        </a:spcBef>
        <a:spcAft>
          <a:spcPct val="0"/>
        </a:spcAft>
        <a:defRPr sz="2800">
          <a:solidFill>
            <a:srgbClr val="0058A3"/>
          </a:solidFill>
          <a:latin typeface="Calibri" pitchFamily="34" charset="0"/>
          <a:ea typeface="ＭＳ Ｐゴシック" pitchFamily="34" charset="-128"/>
        </a:defRPr>
      </a:lvl4pPr>
      <a:lvl5pPr algn="l" rtl="0" eaLnBrk="1" fontAlgn="base" hangingPunct="1">
        <a:spcBef>
          <a:spcPct val="0"/>
        </a:spcBef>
        <a:spcAft>
          <a:spcPct val="0"/>
        </a:spcAft>
        <a:defRPr sz="2800">
          <a:solidFill>
            <a:srgbClr val="0058A3"/>
          </a:solidFill>
          <a:latin typeface="Calibri" pitchFamily="34" charset="0"/>
          <a:ea typeface="ＭＳ Ｐゴシック" pitchFamily="34" charset="-128"/>
        </a:defRPr>
      </a:lvl5pPr>
      <a:lvl6pPr marL="457200" algn="l" rtl="0" eaLnBrk="1" fontAlgn="base" hangingPunct="1">
        <a:spcBef>
          <a:spcPct val="0"/>
        </a:spcBef>
        <a:spcAft>
          <a:spcPct val="0"/>
        </a:spcAft>
        <a:defRPr sz="3200">
          <a:solidFill>
            <a:srgbClr val="0058A3"/>
          </a:solidFill>
          <a:latin typeface="MetaNormalLF-Roman" pitchFamily="34" charset="0"/>
          <a:ea typeface="ＭＳ Ｐゴシック" pitchFamily="34" charset="-128"/>
        </a:defRPr>
      </a:lvl6pPr>
      <a:lvl7pPr marL="914400" algn="l" rtl="0" eaLnBrk="1" fontAlgn="base" hangingPunct="1">
        <a:spcBef>
          <a:spcPct val="0"/>
        </a:spcBef>
        <a:spcAft>
          <a:spcPct val="0"/>
        </a:spcAft>
        <a:defRPr sz="3200">
          <a:solidFill>
            <a:srgbClr val="0058A3"/>
          </a:solidFill>
          <a:latin typeface="MetaNormalLF-Roman" pitchFamily="34" charset="0"/>
          <a:ea typeface="ＭＳ Ｐゴシック" pitchFamily="34" charset="-128"/>
        </a:defRPr>
      </a:lvl7pPr>
      <a:lvl8pPr marL="1371600" algn="l" rtl="0" eaLnBrk="1" fontAlgn="base" hangingPunct="1">
        <a:spcBef>
          <a:spcPct val="0"/>
        </a:spcBef>
        <a:spcAft>
          <a:spcPct val="0"/>
        </a:spcAft>
        <a:defRPr sz="3200">
          <a:solidFill>
            <a:srgbClr val="0058A3"/>
          </a:solidFill>
          <a:latin typeface="MetaNormalLF-Roman" pitchFamily="34" charset="0"/>
          <a:ea typeface="ＭＳ Ｐゴシック" pitchFamily="34" charset="-128"/>
        </a:defRPr>
      </a:lvl8pPr>
      <a:lvl9pPr marL="1828800" algn="l" rtl="0" eaLnBrk="1" fontAlgn="base" hangingPunct="1">
        <a:spcBef>
          <a:spcPct val="0"/>
        </a:spcBef>
        <a:spcAft>
          <a:spcPct val="0"/>
        </a:spcAft>
        <a:defRPr sz="3200">
          <a:solidFill>
            <a:srgbClr val="0058A3"/>
          </a:solidFill>
          <a:latin typeface="MetaNormalLF-Roman" pitchFamily="34" charset="0"/>
          <a:ea typeface="ＭＳ Ｐゴシック" pitchFamily="34" charset="-128"/>
        </a:defRPr>
      </a:lvl9pPr>
    </p:titleStyle>
    <p:bodyStyle>
      <a:lvl1pPr marL="342900" indent="-342900" algn="l" rtl="0" eaLnBrk="1" fontAlgn="base" hangingPunct="1">
        <a:spcBef>
          <a:spcPct val="20000"/>
        </a:spcBef>
        <a:spcAft>
          <a:spcPct val="0"/>
        </a:spcAft>
        <a:buClr>
          <a:srgbClr val="0058A3"/>
        </a:buClr>
        <a:buFont typeface="Wingdings" pitchFamily="2" charset="2"/>
        <a:buChar char="§"/>
        <a:defRPr sz="2400">
          <a:solidFill>
            <a:schemeClr val="tx1"/>
          </a:solidFill>
          <a:latin typeface="Calibri" panose="020F0502020204030204" pitchFamily="34" charset="0"/>
          <a:ea typeface="+mn-ea"/>
          <a:cs typeface="+mn-cs"/>
        </a:defRPr>
      </a:lvl1pPr>
      <a:lvl2pPr marL="742950" indent="-285750" algn="l" rtl="0" eaLnBrk="1" fontAlgn="base" hangingPunct="1">
        <a:spcBef>
          <a:spcPct val="20000"/>
        </a:spcBef>
        <a:spcAft>
          <a:spcPct val="0"/>
        </a:spcAft>
        <a:buClr>
          <a:srgbClr val="82A57F"/>
        </a:buClr>
        <a:buFont typeface="Wingdings" pitchFamily="2" charset="2"/>
        <a:buChar char="§"/>
        <a:defRPr sz="2200">
          <a:solidFill>
            <a:schemeClr val="tx1"/>
          </a:solidFill>
          <a:latin typeface="Calibri" panose="020F0502020204030204" pitchFamily="34" charset="0"/>
          <a:ea typeface="+mn-ea"/>
        </a:defRPr>
      </a:lvl2pPr>
      <a:lvl3pPr marL="1143000" indent="-228600" algn="l" rtl="0" eaLnBrk="1" fontAlgn="base" hangingPunct="1">
        <a:spcBef>
          <a:spcPct val="20000"/>
        </a:spcBef>
        <a:spcAft>
          <a:spcPct val="0"/>
        </a:spcAft>
        <a:buClr>
          <a:schemeClr val="accent2"/>
        </a:buClr>
        <a:buFont typeface="Wingdings" pitchFamily="2" charset="2"/>
        <a:buChar char="§"/>
        <a:defRPr sz="2000">
          <a:solidFill>
            <a:schemeClr val="tx1"/>
          </a:solidFill>
          <a:latin typeface="Calibri" panose="020F0502020204030204" pitchFamily="34" charset="0"/>
          <a:ea typeface="+mn-ea"/>
        </a:defRPr>
      </a:lvl3pPr>
      <a:lvl4pPr marL="1600200" indent="-228600" algn="l" rtl="0" eaLnBrk="1" fontAlgn="base" hangingPunct="1">
        <a:spcBef>
          <a:spcPct val="20000"/>
        </a:spcBef>
        <a:spcAft>
          <a:spcPct val="0"/>
        </a:spcAft>
        <a:buChar char="–"/>
        <a:defRPr sz="2000">
          <a:solidFill>
            <a:schemeClr val="tx1"/>
          </a:solidFill>
          <a:latin typeface="Arial" pitchFamily="34" charset="0"/>
          <a:ea typeface="+mn-ea"/>
        </a:defRPr>
      </a:lvl4pPr>
      <a:lvl5pPr marL="2057400" indent="-228600" algn="l" rtl="0" eaLnBrk="1" fontAlgn="base" hangingPunct="1">
        <a:spcBef>
          <a:spcPct val="20000"/>
        </a:spcBef>
        <a:spcAft>
          <a:spcPct val="0"/>
        </a:spcAft>
        <a:buChar char="»"/>
        <a:defRPr sz="2000">
          <a:solidFill>
            <a:schemeClr val="tx1"/>
          </a:solidFill>
          <a:latin typeface="Arial" pitchFamily="34" charset="0"/>
          <a:ea typeface="+mn-ea"/>
        </a:defRPr>
      </a:lvl5pPr>
      <a:lvl6pPr marL="2514600" indent="-228600" algn="l" rtl="0" eaLnBrk="1" fontAlgn="base" hangingPunct="1">
        <a:spcBef>
          <a:spcPct val="20000"/>
        </a:spcBef>
        <a:spcAft>
          <a:spcPct val="0"/>
        </a:spcAft>
        <a:buChar char="»"/>
        <a:defRPr sz="2000">
          <a:solidFill>
            <a:schemeClr val="tx1"/>
          </a:solidFill>
          <a:latin typeface="Arial" pitchFamily="34" charset="0"/>
          <a:ea typeface="+mn-ea"/>
        </a:defRPr>
      </a:lvl6pPr>
      <a:lvl7pPr marL="2971800" indent="-228600" algn="l" rtl="0" eaLnBrk="1" fontAlgn="base" hangingPunct="1">
        <a:spcBef>
          <a:spcPct val="20000"/>
        </a:spcBef>
        <a:spcAft>
          <a:spcPct val="0"/>
        </a:spcAft>
        <a:buChar char="»"/>
        <a:defRPr sz="2000">
          <a:solidFill>
            <a:schemeClr val="tx1"/>
          </a:solidFill>
          <a:latin typeface="Arial" pitchFamily="34" charset="0"/>
          <a:ea typeface="+mn-ea"/>
        </a:defRPr>
      </a:lvl7pPr>
      <a:lvl8pPr marL="3429000" indent="-228600" algn="l" rtl="0" eaLnBrk="1" fontAlgn="base" hangingPunct="1">
        <a:spcBef>
          <a:spcPct val="20000"/>
        </a:spcBef>
        <a:spcAft>
          <a:spcPct val="0"/>
        </a:spcAft>
        <a:buChar char="»"/>
        <a:defRPr sz="2000">
          <a:solidFill>
            <a:schemeClr val="tx1"/>
          </a:solidFill>
          <a:latin typeface="Arial" pitchFamily="34" charset="0"/>
          <a:ea typeface="+mn-ea"/>
        </a:defRPr>
      </a:lvl8pPr>
      <a:lvl9pPr marL="3886200" indent="-228600" algn="l" rtl="0" eaLnBrk="1" fontAlgn="base" hangingPunct="1">
        <a:spcBef>
          <a:spcPct val="20000"/>
        </a:spcBef>
        <a:spcAft>
          <a:spcPct val="0"/>
        </a:spcAft>
        <a:buChar char="»"/>
        <a:defRPr sz="2000">
          <a:solidFill>
            <a:schemeClr val="tx1"/>
          </a:solidFill>
          <a:latin typeface="Arial" pitchFamily="34" charset="0"/>
          <a:ea typeface="+mn-ea"/>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0" y="980579"/>
            <a:ext cx="9144000" cy="1584325"/>
          </a:xfrm>
          <a:solidFill>
            <a:schemeClr val="bg1"/>
          </a:solidFill>
        </p:spPr>
        <p:txBody>
          <a:bodyPr anchor="ctr"/>
          <a:lstStyle/>
          <a:p>
            <a:pPr algn="ctr"/>
            <a:r>
              <a:rPr lang="en-US" sz="3200" b="1" dirty="0" smtClean="0"/>
              <a:t>Digitalization and the Future of Work:</a:t>
            </a:r>
            <a:br>
              <a:rPr lang="en-US" sz="3200" b="1" dirty="0" smtClean="0"/>
            </a:br>
            <a:r>
              <a:rPr lang="en-US" sz="3200" b="1" dirty="0" smtClean="0"/>
              <a:t> </a:t>
            </a:r>
            <a:r>
              <a:rPr lang="en-US" sz="2400" b="1" dirty="0" smtClean="0"/>
              <a:t>Macroeconomic consequences for tomorrow's employment</a:t>
            </a:r>
            <a:endParaRPr lang="en-US" altLang="de-DE" sz="2000" b="1" dirty="0" smtClean="0">
              <a:cs typeface="Arial" charset="0"/>
            </a:endParaRPr>
          </a:p>
        </p:txBody>
      </p:sp>
      <p:sp>
        <p:nvSpPr>
          <p:cNvPr id="5" name="Rectangle 5"/>
          <p:cNvSpPr txBox="1">
            <a:spLocks noChangeArrowheads="1"/>
          </p:cNvSpPr>
          <p:nvPr/>
        </p:nvSpPr>
        <p:spPr bwMode="auto">
          <a:xfrm>
            <a:off x="20081" y="3501008"/>
            <a:ext cx="9144000" cy="151216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6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marL="0" indent="0" algn="ctr">
              <a:lnSpc>
                <a:spcPct val="113000"/>
              </a:lnSpc>
              <a:spcBef>
                <a:spcPts val="0"/>
              </a:spcBef>
              <a:buFontTx/>
              <a:buNone/>
              <a:defRPr/>
            </a:pPr>
            <a:r>
              <a:rPr lang="en-US" altLang="de-DE" sz="2000" kern="0" dirty="0" err="1" smtClean="0">
                <a:solidFill>
                  <a:srgbClr val="006AB3"/>
                </a:solidFill>
                <a:latin typeface="Calibri" panose="020F0502020204030204" pitchFamily="34" charset="0"/>
                <a:cs typeface="Arial" charset="0"/>
              </a:rPr>
              <a:t>JProf</a:t>
            </a:r>
            <a:r>
              <a:rPr lang="en-US" altLang="de-DE" sz="2000" kern="0" dirty="0" smtClean="0">
                <a:solidFill>
                  <a:srgbClr val="006AB3"/>
                </a:solidFill>
                <a:latin typeface="Calibri" panose="020F0502020204030204" pitchFamily="34" charset="0"/>
                <a:cs typeface="Arial" charset="0"/>
              </a:rPr>
              <a:t>. Dr. Melanie </a:t>
            </a:r>
            <a:r>
              <a:rPr lang="en-US" altLang="de-DE" sz="2000" kern="0" dirty="0" err="1" smtClean="0">
                <a:solidFill>
                  <a:srgbClr val="006AB3"/>
                </a:solidFill>
                <a:latin typeface="Calibri" panose="020F0502020204030204" pitchFamily="34" charset="0"/>
                <a:cs typeface="Arial" charset="0"/>
              </a:rPr>
              <a:t>Arntz</a:t>
            </a:r>
            <a:r>
              <a:rPr lang="en-US" altLang="de-DE" sz="2000" kern="0" dirty="0" smtClean="0">
                <a:solidFill>
                  <a:srgbClr val="006AB3"/>
                </a:solidFill>
                <a:latin typeface="Calibri" panose="020F0502020204030204" pitchFamily="34" charset="0"/>
                <a:cs typeface="Arial" charset="0"/>
              </a:rPr>
              <a:t>  </a:t>
            </a:r>
          </a:p>
          <a:p>
            <a:pPr marL="0" indent="0" algn="ctr">
              <a:lnSpc>
                <a:spcPct val="113000"/>
              </a:lnSpc>
              <a:spcBef>
                <a:spcPts val="0"/>
              </a:spcBef>
              <a:buNone/>
              <a:defRPr/>
            </a:pPr>
            <a:r>
              <a:rPr lang="en-US" altLang="de-DE" sz="1800" kern="0" dirty="0">
                <a:solidFill>
                  <a:srgbClr val="006AB3"/>
                </a:solidFill>
                <a:latin typeface="Calibri" panose="020F0502020204030204" pitchFamily="34" charset="0"/>
                <a:cs typeface="Arial" charset="0"/>
              </a:rPr>
              <a:t>Centre for European Economic Research (ZEW) </a:t>
            </a:r>
            <a:r>
              <a:rPr lang="en-US" altLang="de-DE" sz="1800" kern="0" dirty="0" smtClean="0">
                <a:solidFill>
                  <a:srgbClr val="006AB3"/>
                </a:solidFill>
                <a:latin typeface="Calibri" panose="020F0502020204030204" pitchFamily="34" charset="0"/>
                <a:cs typeface="Arial" charset="0"/>
              </a:rPr>
              <a:t>Mannheim, University of Heidelberg</a:t>
            </a:r>
            <a:r>
              <a:rPr lang="en-US" altLang="de-DE" sz="2000" kern="0" dirty="0" smtClean="0">
                <a:solidFill>
                  <a:srgbClr val="006AB3"/>
                </a:solidFill>
                <a:latin typeface="Calibri" panose="020F0502020204030204" pitchFamily="34" charset="0"/>
                <a:cs typeface="Arial" charset="0"/>
              </a:rPr>
              <a:t>      </a:t>
            </a:r>
          </a:p>
          <a:p>
            <a:pPr marL="0" indent="0" algn="ctr">
              <a:lnSpc>
                <a:spcPct val="113000"/>
              </a:lnSpc>
              <a:spcBef>
                <a:spcPts val="600"/>
              </a:spcBef>
              <a:buFontTx/>
              <a:buNone/>
              <a:defRPr/>
            </a:pPr>
            <a:r>
              <a:rPr lang="en-US" altLang="de-DE" sz="2000" kern="0" dirty="0" smtClean="0">
                <a:solidFill>
                  <a:srgbClr val="006AB3"/>
                </a:solidFill>
                <a:latin typeface="Calibri" panose="020F0502020204030204" pitchFamily="34" charset="0"/>
                <a:cs typeface="Arial" charset="0"/>
              </a:rPr>
              <a:t> Dr. Terry Gregory          Dr. Ulrich </a:t>
            </a:r>
            <a:r>
              <a:rPr lang="en-US" altLang="de-DE" sz="2000" kern="0" dirty="0" err="1" smtClean="0">
                <a:solidFill>
                  <a:srgbClr val="006AB3"/>
                </a:solidFill>
                <a:latin typeface="Calibri" panose="020F0502020204030204" pitchFamily="34" charset="0"/>
                <a:cs typeface="Arial" charset="0"/>
              </a:rPr>
              <a:t>Zierahn</a:t>
            </a:r>
            <a:r>
              <a:rPr lang="en-US" altLang="de-DE" sz="400" b="0" kern="0" dirty="0" smtClean="0">
                <a:solidFill>
                  <a:srgbClr val="006AB3"/>
                </a:solidFill>
                <a:latin typeface="Calibri" panose="020F0502020204030204" pitchFamily="34" charset="0"/>
                <a:cs typeface="Arial" charset="0"/>
              </a:rPr>
              <a:t/>
            </a:r>
            <a:br>
              <a:rPr lang="en-US" altLang="de-DE" sz="400" b="0" kern="0" dirty="0" smtClean="0">
                <a:solidFill>
                  <a:srgbClr val="006AB3"/>
                </a:solidFill>
                <a:latin typeface="Calibri" panose="020F0502020204030204" pitchFamily="34" charset="0"/>
                <a:cs typeface="Arial" charset="0"/>
              </a:rPr>
            </a:br>
            <a:r>
              <a:rPr lang="en-US" altLang="de-DE" sz="1800" b="0" kern="0" dirty="0" smtClean="0">
                <a:solidFill>
                  <a:srgbClr val="006AB3"/>
                </a:solidFill>
                <a:latin typeface="Calibri" panose="020F0502020204030204" pitchFamily="34" charset="0"/>
                <a:cs typeface="Arial" charset="0"/>
              </a:rPr>
              <a:t>Centre for European Economic Research (ZEW) Mannheim</a:t>
            </a:r>
          </a:p>
        </p:txBody>
      </p:sp>
      <p:sp>
        <p:nvSpPr>
          <p:cNvPr id="6" name="Rectangle 5"/>
          <p:cNvSpPr txBox="1">
            <a:spLocks noChangeArrowheads="1"/>
          </p:cNvSpPr>
          <p:nvPr/>
        </p:nvSpPr>
        <p:spPr bwMode="auto">
          <a:xfrm>
            <a:off x="0" y="5445224"/>
            <a:ext cx="9144000" cy="10080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l" rtl="0" eaLnBrk="1" fontAlgn="base" hangingPunct="1">
              <a:spcBef>
                <a:spcPct val="20000"/>
              </a:spcBef>
              <a:spcAft>
                <a:spcPct val="0"/>
              </a:spcAft>
              <a:buClr>
                <a:srgbClr val="0058A3"/>
              </a:buClr>
              <a:buFont typeface="Wingdings" pitchFamily="2" charset="2"/>
              <a:buNone/>
              <a:defRPr sz="2400">
                <a:solidFill>
                  <a:schemeClr val="tx1"/>
                </a:solidFill>
                <a:latin typeface="Calibri" panose="020F0502020204030204" pitchFamily="34" charset="0"/>
                <a:ea typeface="+mn-ea"/>
                <a:cs typeface="+mn-cs"/>
              </a:defRPr>
            </a:lvl1pPr>
            <a:lvl2pPr marL="742950" indent="-285750" algn="l" rtl="0" eaLnBrk="1" fontAlgn="base" hangingPunct="1">
              <a:spcBef>
                <a:spcPct val="20000"/>
              </a:spcBef>
              <a:spcAft>
                <a:spcPct val="0"/>
              </a:spcAft>
              <a:buClr>
                <a:srgbClr val="82A57F"/>
              </a:buClr>
              <a:buFont typeface="Wingdings" pitchFamily="2" charset="2"/>
              <a:buChar char="§"/>
              <a:defRPr sz="2200">
                <a:solidFill>
                  <a:schemeClr val="tx1"/>
                </a:solidFill>
                <a:latin typeface="Calibri" panose="020F0502020204030204" pitchFamily="34" charset="0"/>
                <a:ea typeface="+mn-ea"/>
              </a:defRPr>
            </a:lvl2pPr>
            <a:lvl3pPr marL="1143000" indent="-228600" algn="l" rtl="0" eaLnBrk="1" fontAlgn="base" hangingPunct="1">
              <a:spcBef>
                <a:spcPct val="20000"/>
              </a:spcBef>
              <a:spcAft>
                <a:spcPct val="0"/>
              </a:spcAft>
              <a:buClr>
                <a:schemeClr val="accent2"/>
              </a:buClr>
              <a:buFont typeface="Wingdings" pitchFamily="2" charset="2"/>
              <a:buChar char="§"/>
              <a:defRPr sz="2000">
                <a:solidFill>
                  <a:schemeClr val="tx1"/>
                </a:solidFill>
                <a:latin typeface="Calibri" panose="020F0502020204030204" pitchFamily="34" charset="0"/>
                <a:ea typeface="+mn-ea"/>
              </a:defRPr>
            </a:lvl3pPr>
            <a:lvl4pPr marL="1600200" indent="-228600" algn="l" rtl="0" eaLnBrk="1" fontAlgn="base" hangingPunct="1">
              <a:spcBef>
                <a:spcPct val="20000"/>
              </a:spcBef>
              <a:spcAft>
                <a:spcPct val="0"/>
              </a:spcAft>
              <a:buChar char="–"/>
              <a:defRPr sz="2000">
                <a:solidFill>
                  <a:schemeClr val="tx1"/>
                </a:solidFill>
                <a:latin typeface="Arial" pitchFamily="34" charset="0"/>
                <a:ea typeface="+mn-ea"/>
              </a:defRPr>
            </a:lvl4pPr>
            <a:lvl5pPr marL="2057400" indent="-228600" algn="l" rtl="0" eaLnBrk="1" fontAlgn="base" hangingPunct="1">
              <a:spcBef>
                <a:spcPct val="20000"/>
              </a:spcBef>
              <a:spcAft>
                <a:spcPct val="0"/>
              </a:spcAft>
              <a:buChar char="»"/>
              <a:defRPr sz="2000">
                <a:solidFill>
                  <a:schemeClr val="tx1"/>
                </a:solidFill>
                <a:latin typeface="Arial" pitchFamily="34" charset="0"/>
                <a:ea typeface="+mn-ea"/>
              </a:defRPr>
            </a:lvl5pPr>
            <a:lvl6pPr marL="2514600" indent="-228600" algn="l" rtl="0" eaLnBrk="1" fontAlgn="base" hangingPunct="1">
              <a:spcBef>
                <a:spcPct val="20000"/>
              </a:spcBef>
              <a:spcAft>
                <a:spcPct val="0"/>
              </a:spcAft>
              <a:buChar char="»"/>
              <a:defRPr sz="2000">
                <a:solidFill>
                  <a:schemeClr val="tx1"/>
                </a:solidFill>
                <a:latin typeface="Arial" pitchFamily="34" charset="0"/>
                <a:ea typeface="+mn-ea"/>
              </a:defRPr>
            </a:lvl6pPr>
            <a:lvl7pPr marL="2971800" indent="-228600" algn="l" rtl="0" eaLnBrk="1" fontAlgn="base" hangingPunct="1">
              <a:spcBef>
                <a:spcPct val="20000"/>
              </a:spcBef>
              <a:spcAft>
                <a:spcPct val="0"/>
              </a:spcAft>
              <a:buChar char="»"/>
              <a:defRPr sz="2000">
                <a:solidFill>
                  <a:schemeClr val="tx1"/>
                </a:solidFill>
                <a:latin typeface="Arial" pitchFamily="34" charset="0"/>
                <a:ea typeface="+mn-ea"/>
              </a:defRPr>
            </a:lvl7pPr>
            <a:lvl8pPr marL="3429000" indent="-228600" algn="l" rtl="0" eaLnBrk="1" fontAlgn="base" hangingPunct="1">
              <a:spcBef>
                <a:spcPct val="20000"/>
              </a:spcBef>
              <a:spcAft>
                <a:spcPct val="0"/>
              </a:spcAft>
              <a:buChar char="»"/>
              <a:defRPr sz="2000">
                <a:solidFill>
                  <a:schemeClr val="tx1"/>
                </a:solidFill>
                <a:latin typeface="Arial" pitchFamily="34" charset="0"/>
                <a:ea typeface="+mn-ea"/>
              </a:defRPr>
            </a:lvl8pPr>
            <a:lvl9pPr marL="3886200" indent="-228600" algn="l" rtl="0" eaLnBrk="1" fontAlgn="base" hangingPunct="1">
              <a:spcBef>
                <a:spcPct val="20000"/>
              </a:spcBef>
              <a:spcAft>
                <a:spcPct val="0"/>
              </a:spcAft>
              <a:buChar char="»"/>
              <a:defRPr sz="2000">
                <a:solidFill>
                  <a:schemeClr val="tx1"/>
                </a:solidFill>
                <a:latin typeface="Arial" pitchFamily="34" charset="0"/>
                <a:ea typeface="+mn-ea"/>
              </a:defRPr>
            </a:lvl9pPr>
          </a:lstStyle>
          <a:p>
            <a:pPr algn="ctr">
              <a:lnSpc>
                <a:spcPct val="113000"/>
              </a:lnSpc>
              <a:spcBef>
                <a:spcPts val="0"/>
              </a:spcBef>
            </a:pPr>
            <a:r>
              <a:rPr lang="en-US" altLang="de-DE" sz="2000" kern="0" dirty="0" smtClean="0">
                <a:solidFill>
                  <a:srgbClr val="006AB3"/>
                </a:solidFill>
                <a:cs typeface="Arial" charset="0"/>
              </a:rPr>
              <a:t>Stockholm</a:t>
            </a:r>
            <a:r>
              <a:rPr lang="en-US" altLang="de-DE" sz="2000" kern="0" smtClean="0">
                <a:solidFill>
                  <a:srgbClr val="006AB3"/>
                </a:solidFill>
                <a:cs typeface="Arial" charset="0"/>
              </a:rPr>
              <a:t>, 28/11/2016</a:t>
            </a:r>
            <a:endParaRPr lang="en-US" altLang="de-DE" sz="2000" kern="0" dirty="0" smtClean="0">
              <a:solidFill>
                <a:srgbClr val="006AB3"/>
              </a:solidFill>
              <a:cs typeface="Arial" charset="0"/>
            </a:endParaRPr>
          </a:p>
        </p:txBody>
      </p:sp>
    </p:spTree>
    <p:extLst>
      <p:ext uri="{BB962C8B-B14F-4D97-AF65-F5344CB8AC3E}">
        <p14:creationId xmlns:p14="http://schemas.microsoft.com/office/powerpoint/2010/main" val="669076353"/>
      </p:ext>
    </p:extLst>
  </p:cSld>
  <p:clrMapOvr>
    <a:masterClrMapping/>
  </p:clrMapOvr>
  <p:transition spd="slow">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smn-FI" dirty="0" smtClean="0"/>
              <a:t>Agenda</a:t>
            </a:r>
            <a:endParaRPr lang="smn-FI" dirty="0"/>
          </a:p>
        </p:txBody>
      </p:sp>
      <p:sp>
        <p:nvSpPr>
          <p:cNvPr id="3" name="Inhaltsplatzhalter 2"/>
          <p:cNvSpPr>
            <a:spLocks noGrp="1"/>
          </p:cNvSpPr>
          <p:nvPr>
            <p:ph idx="1"/>
          </p:nvPr>
        </p:nvSpPr>
        <p:spPr/>
        <p:txBody>
          <a:bodyPr/>
          <a:lstStyle/>
          <a:p>
            <a:pPr marL="457200" indent="-457200">
              <a:buFont typeface="+mj-lt"/>
              <a:buAutoNum type="arabicPeriod"/>
            </a:pPr>
            <a:r>
              <a:rPr lang="smn-FI" b="1" dirty="0" smtClean="0"/>
              <a:t>The (New) Fear of Automation</a:t>
            </a:r>
            <a:endParaRPr lang="smn-FI" dirty="0" smtClean="0"/>
          </a:p>
          <a:p>
            <a:pPr marL="457200" indent="-457200">
              <a:buFont typeface="+mj-lt"/>
              <a:buAutoNum type="arabicPeriod"/>
            </a:pPr>
            <a:endParaRPr lang="smn-FI" sz="2000" dirty="0" smtClean="0"/>
          </a:p>
          <a:p>
            <a:pPr marL="457200" indent="-457200">
              <a:buFont typeface="+mj-lt"/>
              <a:buAutoNum type="arabicPeriod"/>
            </a:pPr>
            <a:r>
              <a:rPr lang="smn-FI" b="1" dirty="0" smtClean="0">
                <a:solidFill>
                  <a:schemeClr val="bg2">
                    <a:lumMod val="60000"/>
                    <a:lumOff val="40000"/>
                  </a:schemeClr>
                </a:solidFill>
              </a:rPr>
              <a:t>Automation Potentials</a:t>
            </a:r>
          </a:p>
          <a:p>
            <a:pPr marL="457200" indent="-457200">
              <a:buFont typeface="+mj-lt"/>
              <a:buAutoNum type="arabicPeriod"/>
            </a:pPr>
            <a:endParaRPr lang="smn-FI" sz="2000" dirty="0" smtClean="0">
              <a:solidFill>
                <a:schemeClr val="bg2">
                  <a:lumMod val="60000"/>
                  <a:lumOff val="40000"/>
                </a:schemeClr>
              </a:solidFill>
            </a:endParaRPr>
          </a:p>
          <a:p>
            <a:pPr marL="457200" indent="-457200">
              <a:buFont typeface="+mj-lt"/>
              <a:buAutoNum type="arabicPeriod"/>
            </a:pPr>
            <a:r>
              <a:rPr lang="smn-FI" b="1" dirty="0" smtClean="0">
                <a:solidFill>
                  <a:schemeClr val="bg2">
                    <a:lumMod val="60000"/>
                    <a:lumOff val="40000"/>
                  </a:schemeClr>
                </a:solidFill>
              </a:rPr>
              <a:t>Consequences for the Labor Market?</a:t>
            </a:r>
          </a:p>
        </p:txBody>
      </p:sp>
    </p:spTree>
    <p:extLst>
      <p:ext uri="{BB962C8B-B14F-4D97-AF65-F5344CB8AC3E}">
        <p14:creationId xmlns:p14="http://schemas.microsoft.com/office/powerpoint/2010/main" val="1278591979"/>
      </p:ext>
    </p:extLst>
  </p:cSld>
  <p:clrMapOvr>
    <a:masterClrMapping/>
  </p:clrMapOvr>
  <p:transition spd="slow">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pieren 2"/>
          <p:cNvGrpSpPr/>
          <p:nvPr/>
        </p:nvGrpSpPr>
        <p:grpSpPr>
          <a:xfrm>
            <a:off x="467342" y="1194693"/>
            <a:ext cx="8339399" cy="5417326"/>
            <a:chOff x="539552" y="1180026"/>
            <a:chExt cx="8339399" cy="5417326"/>
          </a:xfrm>
        </p:grpSpPr>
        <p:pic>
          <p:nvPicPr>
            <p:cNvPr id="13" name="Picture 2" descr="http://www.tele-task.de/media/hpi/slides/8343/pass1/1800.jpg"/>
            <p:cNvPicPr>
              <a:picLocks noChangeAspect="1" noChangeArrowheads="1"/>
            </p:cNvPicPr>
            <p:nvPr/>
          </p:nvPicPr>
          <p:blipFill rotWithShape="1">
            <a:blip r:embed="rId3">
              <a:extLst>
                <a:ext uri="{28A0092B-C50C-407E-A947-70E740481C1C}">
                  <a14:useLocalDpi xmlns:a14="http://schemas.microsoft.com/office/drawing/2010/main" val="0"/>
                </a:ext>
              </a:extLst>
            </a:blip>
            <a:srcRect t="10380" b="3349"/>
            <a:stretch/>
          </p:blipFill>
          <p:spPr bwMode="auto">
            <a:xfrm>
              <a:off x="539552" y="1180026"/>
              <a:ext cx="8339399" cy="5417326"/>
            </a:xfrm>
            <a:prstGeom prst="rect">
              <a:avLst/>
            </a:prstGeom>
            <a:noFill/>
            <a:extLst>
              <a:ext uri="{909E8E84-426E-40DD-AFC4-6F175D3DCCD1}">
                <a14:hiddenFill xmlns:a14="http://schemas.microsoft.com/office/drawing/2010/main">
                  <a:solidFill>
                    <a:srgbClr val="FFFFFF"/>
                  </a:solidFill>
                </a14:hiddenFill>
              </a:ext>
            </a:extLst>
          </p:spPr>
        </p:pic>
        <p:sp>
          <p:nvSpPr>
            <p:cNvPr id="2" name="Abgerundete rechteckige Legende 1"/>
            <p:cNvSpPr/>
            <p:nvPr/>
          </p:nvSpPr>
          <p:spPr bwMode="auto">
            <a:xfrm>
              <a:off x="4067944" y="3140968"/>
              <a:ext cx="936104" cy="584448"/>
            </a:xfrm>
            <a:prstGeom prst="wedgeRoundRectCallout">
              <a:avLst>
                <a:gd name="adj1" fmla="val -5313"/>
                <a:gd name="adj2" fmla="val 119678"/>
                <a:gd name="adj3" fmla="val 16667"/>
              </a:avLst>
            </a:prstGeom>
            <a:ln w="12700"/>
            <a:extLst/>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MetaNormalLF-Roman" pitchFamily="34" charset="0"/>
                  <a:ea typeface="ＭＳ Ｐゴシック" pitchFamily="34" charset="-128"/>
                </a:rPr>
                <a:t>try again later</a:t>
              </a:r>
            </a:p>
          </p:txBody>
        </p:sp>
        <p:sp>
          <p:nvSpPr>
            <p:cNvPr id="5" name="Abgerundete rechteckige Legende 4"/>
            <p:cNvSpPr/>
            <p:nvPr/>
          </p:nvSpPr>
          <p:spPr bwMode="auto">
            <a:xfrm>
              <a:off x="3203848" y="2801564"/>
              <a:ext cx="1008112" cy="504056"/>
            </a:xfrm>
            <a:prstGeom prst="wedgeRoundRectCallout">
              <a:avLst>
                <a:gd name="adj1" fmla="val -488"/>
                <a:gd name="adj2" fmla="val 130317"/>
                <a:gd name="adj3" fmla="val 16667"/>
              </a:avLst>
            </a:prstGeom>
            <a:ln w="12700"/>
            <a:extLst/>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MetaNormalLF-Roman" pitchFamily="34" charset="0"/>
                  <a:ea typeface="ＭＳ Ｐゴシック" pitchFamily="34" charset="-128"/>
                </a:rPr>
                <a:t>Do you have time?</a:t>
              </a:r>
            </a:p>
          </p:txBody>
        </p:sp>
        <p:sp>
          <p:nvSpPr>
            <p:cNvPr id="7" name="Abgerundete rechteckige Legende 6"/>
            <p:cNvSpPr/>
            <p:nvPr/>
          </p:nvSpPr>
          <p:spPr bwMode="auto">
            <a:xfrm>
              <a:off x="827584" y="3509392"/>
              <a:ext cx="792088" cy="432048"/>
            </a:xfrm>
            <a:prstGeom prst="wedgeRoundRectCallout">
              <a:avLst>
                <a:gd name="adj1" fmla="val -5728"/>
                <a:gd name="adj2" fmla="val 118731"/>
                <a:gd name="adj3" fmla="val 16667"/>
              </a:avLst>
            </a:prstGeom>
            <a:ln w="12700"/>
            <a:extLst/>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MetaNormalLF-Roman" pitchFamily="34" charset="0"/>
                  <a:ea typeface="ＭＳ Ｐゴシック" pitchFamily="34" charset="-128"/>
                </a:rPr>
                <a:t>me first</a:t>
              </a:r>
            </a:p>
          </p:txBody>
        </p:sp>
        <p:sp>
          <p:nvSpPr>
            <p:cNvPr id="8" name="Abgerundete rechteckige Legende 7"/>
            <p:cNvSpPr/>
            <p:nvPr/>
          </p:nvSpPr>
          <p:spPr bwMode="auto">
            <a:xfrm>
              <a:off x="6084168" y="3477559"/>
              <a:ext cx="720080" cy="455497"/>
            </a:xfrm>
            <a:prstGeom prst="wedgeRoundRectCallout">
              <a:avLst>
                <a:gd name="adj1" fmla="val -17931"/>
                <a:gd name="adj2" fmla="val 120505"/>
                <a:gd name="adj3" fmla="val 16667"/>
              </a:avLst>
            </a:prstGeom>
            <a:ln w="12700"/>
            <a:extLst/>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MetaNormalLF-Roman" pitchFamily="34" charset="0"/>
                  <a:ea typeface="ＭＳ Ｐゴシック" pitchFamily="34" charset="-128"/>
                </a:rPr>
                <a:t>make me dull</a:t>
              </a:r>
            </a:p>
          </p:txBody>
        </p:sp>
        <p:sp>
          <p:nvSpPr>
            <p:cNvPr id="9" name="Abgerundete rechteckige Legende 8"/>
            <p:cNvSpPr/>
            <p:nvPr/>
          </p:nvSpPr>
          <p:spPr bwMode="auto">
            <a:xfrm>
              <a:off x="6876256" y="3461341"/>
              <a:ext cx="792088" cy="432048"/>
            </a:xfrm>
            <a:prstGeom prst="wedgeRoundRectCallout">
              <a:avLst>
                <a:gd name="adj1" fmla="val -10044"/>
                <a:gd name="adj2" fmla="val 106863"/>
                <a:gd name="adj3" fmla="val 16667"/>
              </a:avLst>
            </a:prstGeom>
            <a:ln w="12700"/>
            <a:extLst/>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MetaNormalLF-Roman" pitchFamily="34" charset="0"/>
                  <a:ea typeface="ＭＳ Ｐゴシック" pitchFamily="34" charset="-128"/>
                </a:rPr>
                <a:t>polish me</a:t>
              </a:r>
            </a:p>
          </p:txBody>
        </p:sp>
        <p:sp>
          <p:nvSpPr>
            <p:cNvPr id="10" name="Abgerundete rechteckige Legende 9"/>
            <p:cNvSpPr/>
            <p:nvPr/>
          </p:nvSpPr>
          <p:spPr bwMode="auto">
            <a:xfrm>
              <a:off x="7854549" y="3509392"/>
              <a:ext cx="982553" cy="553013"/>
            </a:xfrm>
            <a:prstGeom prst="wedgeRoundRectCallout">
              <a:avLst>
                <a:gd name="adj1" fmla="val -13910"/>
                <a:gd name="adj2" fmla="val 102907"/>
                <a:gd name="adj3" fmla="val 16667"/>
              </a:avLst>
            </a:prstGeom>
            <a:ln w="12700"/>
            <a:extLst/>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err="1" smtClean="0">
                  <a:ln>
                    <a:noFill/>
                  </a:ln>
                  <a:solidFill>
                    <a:schemeClr val="tx1"/>
                  </a:solidFill>
                  <a:effectLst/>
                  <a:latin typeface="MetaNormalLF-Roman" pitchFamily="34" charset="0"/>
                  <a:ea typeface="ＭＳ Ｐゴシック" pitchFamily="34" charset="-128"/>
                </a:rPr>
                <a:t>galvanise</a:t>
              </a:r>
              <a:r>
                <a:rPr kumimoji="0" lang="en-US" sz="1200" b="0" i="0" u="none" strike="noStrike" cap="none" normalizeH="0" baseline="0" dirty="0" smtClean="0">
                  <a:ln>
                    <a:noFill/>
                  </a:ln>
                  <a:solidFill>
                    <a:schemeClr val="tx1"/>
                  </a:solidFill>
                  <a:effectLst/>
                  <a:latin typeface="MetaNormalLF-Roman" pitchFamily="34" charset="0"/>
                  <a:ea typeface="ＭＳ Ｐゴシック" pitchFamily="34" charset="-128"/>
                </a:rPr>
                <a:t> me</a:t>
              </a:r>
            </a:p>
          </p:txBody>
        </p:sp>
      </p:grpSp>
      <p:sp>
        <p:nvSpPr>
          <p:cNvPr id="6" name="Titel 1"/>
          <p:cNvSpPr txBox="1">
            <a:spLocks/>
          </p:cNvSpPr>
          <p:nvPr/>
        </p:nvSpPr>
        <p:spPr bwMode="auto">
          <a:xfrm>
            <a:off x="467544" y="836712"/>
            <a:ext cx="8496944"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800">
                <a:solidFill>
                  <a:srgbClr val="0058A3"/>
                </a:solidFill>
                <a:latin typeface="Calibri" panose="020F0502020204030204" pitchFamily="34" charset="0"/>
                <a:ea typeface="+mj-ea"/>
                <a:cs typeface="+mj-cs"/>
              </a:defRPr>
            </a:lvl1pPr>
            <a:lvl2pPr algn="l" rtl="0" eaLnBrk="1" fontAlgn="base" hangingPunct="1">
              <a:spcBef>
                <a:spcPct val="0"/>
              </a:spcBef>
              <a:spcAft>
                <a:spcPct val="0"/>
              </a:spcAft>
              <a:defRPr sz="2800">
                <a:solidFill>
                  <a:srgbClr val="0058A3"/>
                </a:solidFill>
                <a:latin typeface="Calibri" pitchFamily="34" charset="0"/>
                <a:ea typeface="ＭＳ Ｐゴシック" pitchFamily="34" charset="-128"/>
              </a:defRPr>
            </a:lvl2pPr>
            <a:lvl3pPr algn="l" rtl="0" eaLnBrk="1" fontAlgn="base" hangingPunct="1">
              <a:spcBef>
                <a:spcPct val="0"/>
              </a:spcBef>
              <a:spcAft>
                <a:spcPct val="0"/>
              </a:spcAft>
              <a:defRPr sz="2800">
                <a:solidFill>
                  <a:srgbClr val="0058A3"/>
                </a:solidFill>
                <a:latin typeface="Calibri" pitchFamily="34" charset="0"/>
                <a:ea typeface="ＭＳ Ｐゴシック" pitchFamily="34" charset="-128"/>
              </a:defRPr>
            </a:lvl3pPr>
            <a:lvl4pPr algn="l" rtl="0" eaLnBrk="1" fontAlgn="base" hangingPunct="1">
              <a:spcBef>
                <a:spcPct val="0"/>
              </a:spcBef>
              <a:spcAft>
                <a:spcPct val="0"/>
              </a:spcAft>
              <a:defRPr sz="2800">
                <a:solidFill>
                  <a:srgbClr val="0058A3"/>
                </a:solidFill>
                <a:latin typeface="Calibri" pitchFamily="34" charset="0"/>
                <a:ea typeface="ＭＳ Ｐゴシック" pitchFamily="34" charset="-128"/>
              </a:defRPr>
            </a:lvl4pPr>
            <a:lvl5pPr algn="l" rtl="0" eaLnBrk="1" fontAlgn="base" hangingPunct="1">
              <a:spcBef>
                <a:spcPct val="0"/>
              </a:spcBef>
              <a:spcAft>
                <a:spcPct val="0"/>
              </a:spcAft>
              <a:defRPr sz="2800">
                <a:solidFill>
                  <a:srgbClr val="0058A3"/>
                </a:solidFill>
                <a:latin typeface="Calibri" pitchFamily="34" charset="0"/>
                <a:ea typeface="ＭＳ Ｐゴシック" pitchFamily="34" charset="-128"/>
              </a:defRPr>
            </a:lvl5pPr>
            <a:lvl6pPr marL="457200" algn="l" rtl="0" eaLnBrk="1" fontAlgn="base" hangingPunct="1">
              <a:spcBef>
                <a:spcPct val="0"/>
              </a:spcBef>
              <a:spcAft>
                <a:spcPct val="0"/>
              </a:spcAft>
              <a:defRPr sz="3200">
                <a:solidFill>
                  <a:srgbClr val="0058A3"/>
                </a:solidFill>
                <a:latin typeface="MetaNormalLF-Roman" pitchFamily="34" charset="0"/>
                <a:ea typeface="ＭＳ Ｐゴシック" pitchFamily="34" charset="-128"/>
              </a:defRPr>
            </a:lvl6pPr>
            <a:lvl7pPr marL="914400" algn="l" rtl="0" eaLnBrk="1" fontAlgn="base" hangingPunct="1">
              <a:spcBef>
                <a:spcPct val="0"/>
              </a:spcBef>
              <a:spcAft>
                <a:spcPct val="0"/>
              </a:spcAft>
              <a:defRPr sz="3200">
                <a:solidFill>
                  <a:srgbClr val="0058A3"/>
                </a:solidFill>
                <a:latin typeface="MetaNormalLF-Roman" pitchFamily="34" charset="0"/>
                <a:ea typeface="ＭＳ Ｐゴシック" pitchFamily="34" charset="-128"/>
              </a:defRPr>
            </a:lvl7pPr>
            <a:lvl8pPr marL="1371600" algn="l" rtl="0" eaLnBrk="1" fontAlgn="base" hangingPunct="1">
              <a:spcBef>
                <a:spcPct val="0"/>
              </a:spcBef>
              <a:spcAft>
                <a:spcPct val="0"/>
              </a:spcAft>
              <a:defRPr sz="3200">
                <a:solidFill>
                  <a:srgbClr val="0058A3"/>
                </a:solidFill>
                <a:latin typeface="MetaNormalLF-Roman" pitchFamily="34" charset="0"/>
                <a:ea typeface="ＭＳ Ｐゴシック" pitchFamily="34" charset="-128"/>
              </a:defRPr>
            </a:lvl8pPr>
            <a:lvl9pPr marL="1828800" algn="l" rtl="0" eaLnBrk="1" fontAlgn="base" hangingPunct="1">
              <a:spcBef>
                <a:spcPct val="0"/>
              </a:spcBef>
              <a:spcAft>
                <a:spcPct val="0"/>
              </a:spcAft>
              <a:defRPr sz="3200">
                <a:solidFill>
                  <a:srgbClr val="0058A3"/>
                </a:solidFill>
                <a:latin typeface="MetaNormalLF-Roman" pitchFamily="34" charset="0"/>
                <a:ea typeface="ＭＳ Ｐゴシック" pitchFamily="34" charset="-128"/>
              </a:defRPr>
            </a:lvl9pPr>
          </a:lstStyle>
          <a:p>
            <a:r>
              <a:rPr lang="en-US" kern="0" dirty="0" smtClean="0"/>
              <a:t>The Internet of Things</a:t>
            </a:r>
            <a:br>
              <a:rPr lang="en-US" kern="0" dirty="0" smtClean="0"/>
            </a:br>
            <a:r>
              <a:rPr lang="en-US" sz="2000" kern="0" dirty="0" smtClean="0"/>
              <a:t>When machines communicate</a:t>
            </a:r>
            <a:endParaRPr lang="en-US" sz="2000" kern="0" dirty="0"/>
          </a:p>
        </p:txBody>
      </p:sp>
      <p:sp>
        <p:nvSpPr>
          <p:cNvPr id="4" name="Textfeld 3"/>
          <p:cNvSpPr txBox="1"/>
          <p:nvPr/>
        </p:nvSpPr>
        <p:spPr>
          <a:xfrm>
            <a:off x="4618449" y="6293424"/>
            <a:ext cx="4189993" cy="307777"/>
          </a:xfrm>
          <a:prstGeom prst="rect">
            <a:avLst/>
          </a:prstGeom>
          <a:solidFill>
            <a:schemeClr val="bg1"/>
          </a:solidFill>
        </p:spPr>
        <p:txBody>
          <a:bodyPr wrap="square" rtlCol="0">
            <a:spAutoFit/>
          </a:bodyPr>
          <a:lstStyle/>
          <a:p>
            <a:pPr algn="r"/>
            <a:r>
              <a:rPr lang="de-DE" sz="1400" dirty="0" smtClean="0"/>
              <a:t>Source: „Die Zeit“, Nr. 5/23.01.2014</a:t>
            </a:r>
            <a:endParaRPr lang="de-DE" sz="1400" dirty="0"/>
          </a:p>
        </p:txBody>
      </p:sp>
    </p:spTree>
    <p:extLst>
      <p:ext uri="{BB962C8B-B14F-4D97-AF65-F5344CB8AC3E}">
        <p14:creationId xmlns:p14="http://schemas.microsoft.com/office/powerpoint/2010/main" val="4291792795"/>
      </p:ext>
    </p:extLst>
  </p:cSld>
  <p:clrMapOvr>
    <a:masterClrMapping/>
  </p:clrMapOvr>
  <p:transition spd="slow">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cdn.static-economist.com/sites/default/files/imagecache/print-cover-full/print-covers/20160625_cna4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1196752"/>
            <a:ext cx="2376264" cy="312478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cdn.static-economist.com/sites/default/files/imagecache/print-cover-full/print-covers/20140118_cna4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3548" y="1628800"/>
            <a:ext cx="2850359" cy="374822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ecx.images-amazon.com/images/I/51R1-m3NeML._SX370_BO1,204,203,200_.jpg"/>
          <p:cNvPicPr>
            <a:picLocks noChangeAspect="1" noChangeArrowheads="1"/>
          </p:cNvPicPr>
          <p:nvPr/>
        </p:nvPicPr>
        <p:blipFill rotWithShape="1">
          <a:blip r:embed="rId5">
            <a:extLst>
              <a:ext uri="{28A0092B-C50C-407E-A947-70E740481C1C}">
                <a14:useLocalDpi xmlns:a14="http://schemas.microsoft.com/office/drawing/2010/main" val="0"/>
              </a:ext>
            </a:extLst>
          </a:blip>
          <a:srcRect l="14833" r="13822"/>
          <a:stretch/>
        </p:blipFill>
        <p:spPr bwMode="auto">
          <a:xfrm>
            <a:off x="3527884" y="2420888"/>
            <a:ext cx="2736304" cy="4123998"/>
          </a:xfrm>
          <a:prstGeom prst="rect">
            <a:avLst/>
          </a:prstGeom>
          <a:noFill/>
          <a:extLst>
            <a:ext uri="{909E8E84-426E-40DD-AFC4-6F175D3DCCD1}">
              <a14:hiddenFill xmlns:a14="http://schemas.microsoft.com/office/drawing/2010/main">
                <a:solidFill>
                  <a:srgbClr val="FFFFFF"/>
                </a:solidFill>
              </a14:hiddenFill>
            </a:ext>
          </a:extLst>
        </p:spPr>
      </p:pic>
      <p:sp>
        <p:nvSpPr>
          <p:cNvPr id="7" name="Titel 1"/>
          <p:cNvSpPr txBox="1">
            <a:spLocks/>
          </p:cNvSpPr>
          <p:nvPr/>
        </p:nvSpPr>
        <p:spPr bwMode="auto">
          <a:xfrm>
            <a:off x="685800" y="660400"/>
            <a:ext cx="7772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800">
                <a:solidFill>
                  <a:srgbClr val="0058A3"/>
                </a:solidFill>
                <a:latin typeface="Calibri" panose="020F0502020204030204" pitchFamily="34" charset="0"/>
                <a:ea typeface="+mj-ea"/>
                <a:cs typeface="+mj-cs"/>
              </a:defRPr>
            </a:lvl1pPr>
            <a:lvl2pPr algn="l" rtl="0" eaLnBrk="1" fontAlgn="base" hangingPunct="1">
              <a:spcBef>
                <a:spcPct val="0"/>
              </a:spcBef>
              <a:spcAft>
                <a:spcPct val="0"/>
              </a:spcAft>
              <a:defRPr sz="2800">
                <a:solidFill>
                  <a:srgbClr val="0058A3"/>
                </a:solidFill>
                <a:latin typeface="Calibri" pitchFamily="34" charset="0"/>
                <a:ea typeface="ＭＳ Ｐゴシック" pitchFamily="34" charset="-128"/>
              </a:defRPr>
            </a:lvl2pPr>
            <a:lvl3pPr algn="l" rtl="0" eaLnBrk="1" fontAlgn="base" hangingPunct="1">
              <a:spcBef>
                <a:spcPct val="0"/>
              </a:spcBef>
              <a:spcAft>
                <a:spcPct val="0"/>
              </a:spcAft>
              <a:defRPr sz="2800">
                <a:solidFill>
                  <a:srgbClr val="0058A3"/>
                </a:solidFill>
                <a:latin typeface="Calibri" pitchFamily="34" charset="0"/>
                <a:ea typeface="ＭＳ Ｐゴシック" pitchFamily="34" charset="-128"/>
              </a:defRPr>
            </a:lvl3pPr>
            <a:lvl4pPr algn="l" rtl="0" eaLnBrk="1" fontAlgn="base" hangingPunct="1">
              <a:spcBef>
                <a:spcPct val="0"/>
              </a:spcBef>
              <a:spcAft>
                <a:spcPct val="0"/>
              </a:spcAft>
              <a:defRPr sz="2800">
                <a:solidFill>
                  <a:srgbClr val="0058A3"/>
                </a:solidFill>
                <a:latin typeface="Calibri" pitchFamily="34" charset="0"/>
                <a:ea typeface="ＭＳ Ｐゴシック" pitchFamily="34" charset="-128"/>
              </a:defRPr>
            </a:lvl4pPr>
            <a:lvl5pPr algn="l" rtl="0" eaLnBrk="1" fontAlgn="base" hangingPunct="1">
              <a:spcBef>
                <a:spcPct val="0"/>
              </a:spcBef>
              <a:spcAft>
                <a:spcPct val="0"/>
              </a:spcAft>
              <a:defRPr sz="2800">
                <a:solidFill>
                  <a:srgbClr val="0058A3"/>
                </a:solidFill>
                <a:latin typeface="Calibri" pitchFamily="34" charset="0"/>
                <a:ea typeface="ＭＳ Ｐゴシック" pitchFamily="34" charset="-128"/>
              </a:defRPr>
            </a:lvl5pPr>
            <a:lvl6pPr marL="457200" algn="l" rtl="0" eaLnBrk="1" fontAlgn="base" hangingPunct="1">
              <a:spcBef>
                <a:spcPct val="0"/>
              </a:spcBef>
              <a:spcAft>
                <a:spcPct val="0"/>
              </a:spcAft>
              <a:defRPr sz="3200">
                <a:solidFill>
                  <a:srgbClr val="0058A3"/>
                </a:solidFill>
                <a:latin typeface="MetaNormalLF-Roman" pitchFamily="34" charset="0"/>
                <a:ea typeface="ＭＳ Ｐゴシック" pitchFamily="34" charset="-128"/>
              </a:defRPr>
            </a:lvl6pPr>
            <a:lvl7pPr marL="914400" algn="l" rtl="0" eaLnBrk="1" fontAlgn="base" hangingPunct="1">
              <a:spcBef>
                <a:spcPct val="0"/>
              </a:spcBef>
              <a:spcAft>
                <a:spcPct val="0"/>
              </a:spcAft>
              <a:defRPr sz="3200">
                <a:solidFill>
                  <a:srgbClr val="0058A3"/>
                </a:solidFill>
                <a:latin typeface="MetaNormalLF-Roman" pitchFamily="34" charset="0"/>
                <a:ea typeface="ＭＳ Ｐゴシック" pitchFamily="34" charset="-128"/>
              </a:defRPr>
            </a:lvl7pPr>
            <a:lvl8pPr marL="1371600" algn="l" rtl="0" eaLnBrk="1" fontAlgn="base" hangingPunct="1">
              <a:spcBef>
                <a:spcPct val="0"/>
              </a:spcBef>
              <a:spcAft>
                <a:spcPct val="0"/>
              </a:spcAft>
              <a:defRPr sz="3200">
                <a:solidFill>
                  <a:srgbClr val="0058A3"/>
                </a:solidFill>
                <a:latin typeface="MetaNormalLF-Roman" pitchFamily="34" charset="0"/>
                <a:ea typeface="ＭＳ Ｐゴシック" pitchFamily="34" charset="-128"/>
              </a:defRPr>
            </a:lvl8pPr>
            <a:lvl9pPr marL="1828800" algn="l" rtl="0" eaLnBrk="1" fontAlgn="base" hangingPunct="1">
              <a:spcBef>
                <a:spcPct val="0"/>
              </a:spcBef>
              <a:spcAft>
                <a:spcPct val="0"/>
              </a:spcAft>
              <a:defRPr sz="3200">
                <a:solidFill>
                  <a:srgbClr val="0058A3"/>
                </a:solidFill>
                <a:latin typeface="MetaNormalLF-Roman" pitchFamily="34" charset="0"/>
                <a:ea typeface="ＭＳ Ｐゴシック" pitchFamily="34" charset="-128"/>
              </a:defRPr>
            </a:lvl9pPr>
          </a:lstStyle>
          <a:p>
            <a:r>
              <a:rPr lang="en-US" kern="0" dirty="0" smtClean="0"/>
              <a:t>Jobless Future?</a:t>
            </a:r>
            <a:endParaRPr lang="en-US" kern="0" dirty="0"/>
          </a:p>
        </p:txBody>
      </p:sp>
    </p:spTree>
    <p:extLst>
      <p:ext uri="{BB962C8B-B14F-4D97-AF65-F5344CB8AC3E}">
        <p14:creationId xmlns:p14="http://schemas.microsoft.com/office/powerpoint/2010/main" val="1692701963"/>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smn-FI" dirty="0" smtClean="0"/>
              <a:t>Agenda</a:t>
            </a:r>
            <a:endParaRPr lang="smn-FI" dirty="0"/>
          </a:p>
        </p:txBody>
      </p:sp>
      <p:sp>
        <p:nvSpPr>
          <p:cNvPr id="3" name="Inhaltsplatzhalter 2"/>
          <p:cNvSpPr>
            <a:spLocks noGrp="1"/>
          </p:cNvSpPr>
          <p:nvPr>
            <p:ph idx="1"/>
          </p:nvPr>
        </p:nvSpPr>
        <p:spPr/>
        <p:txBody>
          <a:bodyPr/>
          <a:lstStyle/>
          <a:p>
            <a:pPr marL="457200" indent="-457200">
              <a:buFont typeface="+mj-lt"/>
              <a:buAutoNum type="arabicPeriod"/>
            </a:pPr>
            <a:r>
              <a:rPr lang="smn-FI" b="1" dirty="0" smtClean="0">
                <a:solidFill>
                  <a:schemeClr val="bg2">
                    <a:lumMod val="60000"/>
                    <a:lumOff val="40000"/>
                  </a:schemeClr>
                </a:solidFill>
              </a:rPr>
              <a:t>The (new) Fear of Automation</a:t>
            </a:r>
            <a:endParaRPr lang="smn-FI" dirty="0" smtClean="0">
              <a:solidFill>
                <a:schemeClr val="bg2">
                  <a:lumMod val="60000"/>
                  <a:lumOff val="40000"/>
                </a:schemeClr>
              </a:solidFill>
            </a:endParaRPr>
          </a:p>
          <a:p>
            <a:pPr marL="457200" indent="-457200">
              <a:buFont typeface="+mj-lt"/>
              <a:buAutoNum type="arabicPeriod"/>
            </a:pPr>
            <a:endParaRPr lang="smn-FI" sz="2000" dirty="0" smtClean="0"/>
          </a:p>
          <a:p>
            <a:pPr marL="457200" indent="-457200">
              <a:buFont typeface="+mj-lt"/>
              <a:buAutoNum type="arabicPeriod"/>
            </a:pPr>
            <a:r>
              <a:rPr lang="smn-FI" b="1" dirty="0" smtClean="0"/>
              <a:t>Automation Potentials</a:t>
            </a:r>
          </a:p>
          <a:p>
            <a:pPr marL="457200" indent="-457200">
              <a:buFont typeface="+mj-lt"/>
              <a:buAutoNum type="arabicPeriod"/>
            </a:pPr>
            <a:endParaRPr lang="smn-FI" sz="2000" dirty="0" smtClean="0">
              <a:solidFill>
                <a:schemeClr val="bg2">
                  <a:lumMod val="60000"/>
                  <a:lumOff val="40000"/>
                </a:schemeClr>
              </a:solidFill>
            </a:endParaRPr>
          </a:p>
          <a:p>
            <a:pPr marL="457200" indent="-457200">
              <a:buFont typeface="+mj-lt"/>
              <a:buAutoNum type="arabicPeriod"/>
            </a:pPr>
            <a:r>
              <a:rPr lang="smn-FI" b="1" dirty="0" smtClean="0">
                <a:solidFill>
                  <a:schemeClr val="bg2">
                    <a:lumMod val="60000"/>
                    <a:lumOff val="40000"/>
                  </a:schemeClr>
                </a:solidFill>
              </a:rPr>
              <a:t>Consequences</a:t>
            </a:r>
            <a:r>
              <a:rPr lang="smn-FI" b="1" dirty="0" smtClean="0">
                <a:solidFill>
                  <a:schemeClr val="bg1">
                    <a:lumMod val="75000"/>
                  </a:schemeClr>
                </a:solidFill>
              </a:rPr>
              <a:t> </a:t>
            </a:r>
            <a:r>
              <a:rPr lang="smn-FI" b="1" dirty="0" smtClean="0">
                <a:solidFill>
                  <a:schemeClr val="bg2">
                    <a:lumMod val="60000"/>
                    <a:lumOff val="40000"/>
                  </a:schemeClr>
                </a:solidFill>
              </a:rPr>
              <a:t>for the Labor Market?</a:t>
            </a:r>
          </a:p>
        </p:txBody>
      </p:sp>
    </p:spTree>
    <p:extLst>
      <p:ext uri="{BB962C8B-B14F-4D97-AF65-F5344CB8AC3E}">
        <p14:creationId xmlns:p14="http://schemas.microsoft.com/office/powerpoint/2010/main" val="561188953"/>
      </p:ext>
    </p:extLst>
  </p:cSld>
  <p:clrMapOvr>
    <a:masterClrMapping/>
  </p:clrMapOvr>
  <p:transition spd="slow">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77851" y="620688"/>
            <a:ext cx="7772400" cy="889000"/>
          </a:xfrm>
        </p:spPr>
        <p:txBody>
          <a:bodyPr/>
          <a:lstStyle/>
          <a:p>
            <a:r>
              <a:rPr lang="de-DE" dirty="0" err="1" smtClean="0"/>
              <a:t>How</a:t>
            </a:r>
            <a:r>
              <a:rPr lang="de-DE" dirty="0" smtClean="0"/>
              <a:t> </a:t>
            </a:r>
            <a:r>
              <a:rPr lang="de-DE" dirty="0" err="1" smtClean="0"/>
              <a:t>many</a:t>
            </a:r>
            <a:r>
              <a:rPr lang="de-DE" dirty="0" smtClean="0"/>
              <a:t> </a:t>
            </a:r>
            <a:r>
              <a:rPr lang="de-DE" dirty="0" err="1" smtClean="0"/>
              <a:t>jobs</a:t>
            </a:r>
            <a:r>
              <a:rPr lang="de-DE" dirty="0" smtClean="0"/>
              <a:t> </a:t>
            </a:r>
            <a:r>
              <a:rPr lang="de-DE" dirty="0" err="1" smtClean="0"/>
              <a:t>are</a:t>
            </a:r>
            <a:r>
              <a:rPr lang="de-DE" dirty="0" smtClean="0"/>
              <a:t> </a:t>
            </a:r>
            <a:r>
              <a:rPr lang="de-DE" dirty="0" err="1" smtClean="0"/>
              <a:t>affected</a:t>
            </a:r>
            <a:r>
              <a:rPr lang="de-DE" dirty="0" smtClean="0"/>
              <a:t>?</a:t>
            </a:r>
            <a:br>
              <a:rPr lang="de-DE" dirty="0" smtClean="0"/>
            </a:br>
            <a:r>
              <a:rPr lang="de-DE" sz="2400" dirty="0" smtClean="0"/>
              <a:t>Frey/Osborne (2013): 47% </a:t>
            </a:r>
            <a:r>
              <a:rPr lang="de-DE" sz="2400" dirty="0" err="1" smtClean="0"/>
              <a:t>of</a:t>
            </a:r>
            <a:r>
              <a:rPr lang="de-DE" sz="2400" dirty="0" smtClean="0"/>
              <a:t> all </a:t>
            </a:r>
            <a:r>
              <a:rPr lang="de-DE" sz="2400" dirty="0" err="1" smtClean="0"/>
              <a:t>jobs</a:t>
            </a:r>
            <a:r>
              <a:rPr lang="de-DE" sz="2400" dirty="0" smtClean="0"/>
              <a:t> </a:t>
            </a:r>
            <a:r>
              <a:rPr lang="de-DE" sz="2400" dirty="0" err="1" smtClean="0"/>
              <a:t>are</a:t>
            </a:r>
            <a:r>
              <a:rPr lang="de-DE" sz="2400" dirty="0" smtClean="0"/>
              <a:t> „</a:t>
            </a:r>
            <a:r>
              <a:rPr lang="de-DE" sz="2400" dirty="0" err="1" smtClean="0"/>
              <a:t>at</a:t>
            </a:r>
            <a:r>
              <a:rPr lang="de-DE" sz="2400" dirty="0" smtClean="0"/>
              <a:t> </a:t>
            </a:r>
            <a:r>
              <a:rPr lang="de-DE" sz="2400" dirty="0" err="1" smtClean="0"/>
              <a:t>risk</a:t>
            </a:r>
            <a:r>
              <a:rPr lang="de-DE" sz="2400" dirty="0" smtClean="0"/>
              <a:t>“</a:t>
            </a:r>
            <a:endParaRPr lang="de-DE" sz="2400" dirty="0"/>
          </a:p>
        </p:txBody>
      </p:sp>
      <p:grpSp>
        <p:nvGrpSpPr>
          <p:cNvPr id="5" name="Group 4"/>
          <p:cNvGrpSpPr>
            <a:grpSpLocks noChangeAspect="1"/>
          </p:cNvGrpSpPr>
          <p:nvPr/>
        </p:nvGrpSpPr>
        <p:grpSpPr bwMode="auto">
          <a:xfrm>
            <a:off x="609601" y="1758951"/>
            <a:ext cx="7821613" cy="4745038"/>
            <a:chOff x="384" y="1025"/>
            <a:chExt cx="4927" cy="2989"/>
          </a:xfrm>
        </p:grpSpPr>
        <p:sp>
          <p:nvSpPr>
            <p:cNvPr id="6" name="AutoShape 3"/>
            <p:cNvSpPr>
              <a:spLocks noChangeAspect="1" noChangeArrowheads="1" noTextEdit="1"/>
            </p:cNvSpPr>
            <p:nvPr/>
          </p:nvSpPr>
          <p:spPr bwMode="auto">
            <a:xfrm>
              <a:off x="385" y="1026"/>
              <a:ext cx="4854" cy="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7" name="Rectangle 5"/>
            <p:cNvSpPr>
              <a:spLocks noChangeArrowheads="1"/>
            </p:cNvSpPr>
            <p:nvPr/>
          </p:nvSpPr>
          <p:spPr bwMode="auto">
            <a:xfrm>
              <a:off x="384" y="1025"/>
              <a:ext cx="4856" cy="29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dirty="0"/>
            </a:p>
          </p:txBody>
        </p:sp>
        <p:sp>
          <p:nvSpPr>
            <p:cNvPr id="8" name="Rectangle 6"/>
            <p:cNvSpPr>
              <a:spLocks noChangeArrowheads="1"/>
            </p:cNvSpPr>
            <p:nvPr/>
          </p:nvSpPr>
          <p:spPr bwMode="auto">
            <a:xfrm>
              <a:off x="1009" y="1204"/>
              <a:ext cx="3932" cy="163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dirty="0"/>
            </a:p>
          </p:txBody>
        </p:sp>
        <p:sp>
          <p:nvSpPr>
            <p:cNvPr id="9" name="Freeform 7"/>
            <p:cNvSpPr>
              <a:spLocks noEditPoints="1"/>
            </p:cNvSpPr>
            <p:nvPr/>
          </p:nvSpPr>
          <p:spPr bwMode="auto">
            <a:xfrm>
              <a:off x="1009" y="1199"/>
              <a:ext cx="3932" cy="1232"/>
            </a:xfrm>
            <a:custGeom>
              <a:avLst/>
              <a:gdLst>
                <a:gd name="T0" fmla="*/ 199 w 3932"/>
                <a:gd name="T1" fmla="*/ 1232 h 1232"/>
                <a:gd name="T2" fmla="*/ 503 w 3932"/>
                <a:gd name="T3" fmla="*/ 1232 h 1232"/>
                <a:gd name="T4" fmla="*/ 768 w 3932"/>
                <a:gd name="T5" fmla="*/ 1222 h 1232"/>
                <a:gd name="T6" fmla="*/ 996 w 3932"/>
                <a:gd name="T7" fmla="*/ 1222 h 1232"/>
                <a:gd name="T8" fmla="*/ 1195 w 3932"/>
                <a:gd name="T9" fmla="*/ 1222 h 1232"/>
                <a:gd name="T10" fmla="*/ 1461 w 3932"/>
                <a:gd name="T11" fmla="*/ 1232 h 1232"/>
                <a:gd name="T12" fmla="*/ 1764 w 3932"/>
                <a:gd name="T13" fmla="*/ 1232 h 1232"/>
                <a:gd name="T14" fmla="*/ 2030 w 3932"/>
                <a:gd name="T15" fmla="*/ 1222 h 1232"/>
                <a:gd name="T16" fmla="*/ 2258 w 3932"/>
                <a:gd name="T17" fmla="*/ 1222 h 1232"/>
                <a:gd name="T18" fmla="*/ 2457 w 3932"/>
                <a:gd name="T19" fmla="*/ 1222 h 1232"/>
                <a:gd name="T20" fmla="*/ 2723 w 3932"/>
                <a:gd name="T21" fmla="*/ 1232 h 1232"/>
                <a:gd name="T22" fmla="*/ 3026 w 3932"/>
                <a:gd name="T23" fmla="*/ 1232 h 1232"/>
                <a:gd name="T24" fmla="*/ 3292 w 3932"/>
                <a:gd name="T25" fmla="*/ 1222 h 1232"/>
                <a:gd name="T26" fmla="*/ 3519 w 3932"/>
                <a:gd name="T27" fmla="*/ 1222 h 1232"/>
                <a:gd name="T28" fmla="*/ 3719 w 3932"/>
                <a:gd name="T29" fmla="*/ 1222 h 1232"/>
                <a:gd name="T30" fmla="*/ 0 w 3932"/>
                <a:gd name="T31" fmla="*/ 824 h 1232"/>
                <a:gd name="T32" fmla="*/ 303 w 3932"/>
                <a:gd name="T33" fmla="*/ 824 h 1232"/>
                <a:gd name="T34" fmla="*/ 569 w 3932"/>
                <a:gd name="T35" fmla="*/ 814 h 1232"/>
                <a:gd name="T36" fmla="*/ 797 w 3932"/>
                <a:gd name="T37" fmla="*/ 814 h 1232"/>
                <a:gd name="T38" fmla="*/ 996 w 3932"/>
                <a:gd name="T39" fmla="*/ 814 h 1232"/>
                <a:gd name="T40" fmla="*/ 1262 w 3932"/>
                <a:gd name="T41" fmla="*/ 824 h 1232"/>
                <a:gd name="T42" fmla="*/ 1565 w 3932"/>
                <a:gd name="T43" fmla="*/ 824 h 1232"/>
                <a:gd name="T44" fmla="*/ 1831 w 3932"/>
                <a:gd name="T45" fmla="*/ 814 h 1232"/>
                <a:gd name="T46" fmla="*/ 2058 w 3932"/>
                <a:gd name="T47" fmla="*/ 814 h 1232"/>
                <a:gd name="T48" fmla="*/ 2258 w 3932"/>
                <a:gd name="T49" fmla="*/ 814 h 1232"/>
                <a:gd name="T50" fmla="*/ 2523 w 3932"/>
                <a:gd name="T51" fmla="*/ 824 h 1232"/>
                <a:gd name="T52" fmla="*/ 2827 w 3932"/>
                <a:gd name="T53" fmla="*/ 824 h 1232"/>
                <a:gd name="T54" fmla="*/ 3092 w 3932"/>
                <a:gd name="T55" fmla="*/ 814 h 1232"/>
                <a:gd name="T56" fmla="*/ 3320 w 3932"/>
                <a:gd name="T57" fmla="*/ 814 h 1232"/>
                <a:gd name="T58" fmla="*/ 3519 w 3932"/>
                <a:gd name="T59" fmla="*/ 814 h 1232"/>
                <a:gd name="T60" fmla="*/ 3785 w 3932"/>
                <a:gd name="T61" fmla="*/ 824 h 1232"/>
                <a:gd name="T62" fmla="*/ 104 w 3932"/>
                <a:gd name="T63" fmla="*/ 417 h 1232"/>
                <a:gd name="T64" fmla="*/ 370 w 3932"/>
                <a:gd name="T65" fmla="*/ 408 h 1232"/>
                <a:gd name="T66" fmla="*/ 597 w 3932"/>
                <a:gd name="T67" fmla="*/ 408 h 1232"/>
                <a:gd name="T68" fmla="*/ 797 w 3932"/>
                <a:gd name="T69" fmla="*/ 408 h 1232"/>
                <a:gd name="T70" fmla="*/ 1062 w 3932"/>
                <a:gd name="T71" fmla="*/ 417 h 1232"/>
                <a:gd name="T72" fmla="*/ 1366 w 3932"/>
                <a:gd name="T73" fmla="*/ 417 h 1232"/>
                <a:gd name="T74" fmla="*/ 1632 w 3932"/>
                <a:gd name="T75" fmla="*/ 408 h 1232"/>
                <a:gd name="T76" fmla="*/ 1859 w 3932"/>
                <a:gd name="T77" fmla="*/ 408 h 1232"/>
                <a:gd name="T78" fmla="*/ 2058 w 3932"/>
                <a:gd name="T79" fmla="*/ 408 h 1232"/>
                <a:gd name="T80" fmla="*/ 2324 w 3932"/>
                <a:gd name="T81" fmla="*/ 417 h 1232"/>
                <a:gd name="T82" fmla="*/ 2628 w 3932"/>
                <a:gd name="T83" fmla="*/ 417 h 1232"/>
                <a:gd name="T84" fmla="*/ 2893 w 3932"/>
                <a:gd name="T85" fmla="*/ 408 h 1232"/>
                <a:gd name="T86" fmla="*/ 3121 w 3932"/>
                <a:gd name="T87" fmla="*/ 408 h 1232"/>
                <a:gd name="T88" fmla="*/ 3320 w 3932"/>
                <a:gd name="T89" fmla="*/ 408 h 1232"/>
                <a:gd name="T90" fmla="*/ 3586 w 3932"/>
                <a:gd name="T91" fmla="*/ 417 h 1232"/>
                <a:gd name="T92" fmla="*/ 3889 w 3932"/>
                <a:gd name="T93" fmla="*/ 417 h 1232"/>
                <a:gd name="T94" fmla="*/ 171 w 3932"/>
                <a:gd name="T95" fmla="*/ 0 h 1232"/>
                <a:gd name="T96" fmla="*/ 398 w 3932"/>
                <a:gd name="T97" fmla="*/ 0 h 1232"/>
                <a:gd name="T98" fmla="*/ 597 w 3932"/>
                <a:gd name="T99" fmla="*/ 0 h 1232"/>
                <a:gd name="T100" fmla="*/ 863 w 3932"/>
                <a:gd name="T101" fmla="*/ 10 h 1232"/>
                <a:gd name="T102" fmla="*/ 1167 w 3932"/>
                <a:gd name="T103" fmla="*/ 10 h 1232"/>
                <a:gd name="T104" fmla="*/ 1432 w 3932"/>
                <a:gd name="T105" fmla="*/ 0 h 1232"/>
                <a:gd name="T106" fmla="*/ 1660 w 3932"/>
                <a:gd name="T107" fmla="*/ 0 h 1232"/>
                <a:gd name="T108" fmla="*/ 1859 w 3932"/>
                <a:gd name="T109" fmla="*/ 0 h 1232"/>
                <a:gd name="T110" fmla="*/ 2125 w 3932"/>
                <a:gd name="T111" fmla="*/ 10 h 1232"/>
                <a:gd name="T112" fmla="*/ 2428 w 3932"/>
                <a:gd name="T113" fmla="*/ 10 h 1232"/>
                <a:gd name="T114" fmla="*/ 2694 w 3932"/>
                <a:gd name="T115" fmla="*/ 0 h 1232"/>
                <a:gd name="T116" fmla="*/ 2922 w 3932"/>
                <a:gd name="T117" fmla="*/ 0 h 1232"/>
                <a:gd name="T118" fmla="*/ 3121 w 3932"/>
                <a:gd name="T119" fmla="*/ 0 h 1232"/>
                <a:gd name="T120" fmla="*/ 3387 w 3932"/>
                <a:gd name="T121" fmla="*/ 10 h 1232"/>
                <a:gd name="T122" fmla="*/ 3690 w 3932"/>
                <a:gd name="T123" fmla="*/ 10 h 1232"/>
                <a:gd name="T124" fmla="*/ 3932 w 3932"/>
                <a:gd name="T125" fmla="*/ 0 h 1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932" h="1232">
                  <a:moveTo>
                    <a:pt x="0" y="1222"/>
                  </a:moveTo>
                  <a:lnTo>
                    <a:pt x="38" y="1222"/>
                  </a:lnTo>
                  <a:lnTo>
                    <a:pt x="38" y="1232"/>
                  </a:lnTo>
                  <a:lnTo>
                    <a:pt x="0" y="1232"/>
                  </a:lnTo>
                  <a:lnTo>
                    <a:pt x="0" y="1222"/>
                  </a:lnTo>
                  <a:close/>
                  <a:moveTo>
                    <a:pt x="66" y="1222"/>
                  </a:moveTo>
                  <a:lnTo>
                    <a:pt x="104" y="1222"/>
                  </a:lnTo>
                  <a:lnTo>
                    <a:pt x="104" y="1232"/>
                  </a:lnTo>
                  <a:lnTo>
                    <a:pt x="66" y="1232"/>
                  </a:lnTo>
                  <a:lnTo>
                    <a:pt x="66" y="1222"/>
                  </a:lnTo>
                  <a:close/>
                  <a:moveTo>
                    <a:pt x="133" y="1222"/>
                  </a:moveTo>
                  <a:lnTo>
                    <a:pt x="171" y="1222"/>
                  </a:lnTo>
                  <a:lnTo>
                    <a:pt x="171" y="1232"/>
                  </a:lnTo>
                  <a:lnTo>
                    <a:pt x="133" y="1232"/>
                  </a:lnTo>
                  <a:lnTo>
                    <a:pt x="133" y="1222"/>
                  </a:lnTo>
                  <a:close/>
                  <a:moveTo>
                    <a:pt x="199" y="1222"/>
                  </a:moveTo>
                  <a:lnTo>
                    <a:pt x="237" y="1222"/>
                  </a:lnTo>
                  <a:lnTo>
                    <a:pt x="237" y="1232"/>
                  </a:lnTo>
                  <a:lnTo>
                    <a:pt x="199" y="1232"/>
                  </a:lnTo>
                  <a:lnTo>
                    <a:pt x="199" y="1222"/>
                  </a:lnTo>
                  <a:close/>
                  <a:moveTo>
                    <a:pt x="265" y="1222"/>
                  </a:moveTo>
                  <a:lnTo>
                    <a:pt x="303" y="1222"/>
                  </a:lnTo>
                  <a:lnTo>
                    <a:pt x="303" y="1232"/>
                  </a:lnTo>
                  <a:lnTo>
                    <a:pt x="265" y="1232"/>
                  </a:lnTo>
                  <a:lnTo>
                    <a:pt x="265" y="1222"/>
                  </a:lnTo>
                  <a:close/>
                  <a:moveTo>
                    <a:pt x="332" y="1222"/>
                  </a:moveTo>
                  <a:lnTo>
                    <a:pt x="370" y="1222"/>
                  </a:lnTo>
                  <a:lnTo>
                    <a:pt x="370" y="1232"/>
                  </a:lnTo>
                  <a:lnTo>
                    <a:pt x="332" y="1232"/>
                  </a:lnTo>
                  <a:lnTo>
                    <a:pt x="332" y="1222"/>
                  </a:lnTo>
                  <a:close/>
                  <a:moveTo>
                    <a:pt x="398" y="1222"/>
                  </a:moveTo>
                  <a:lnTo>
                    <a:pt x="436" y="1222"/>
                  </a:lnTo>
                  <a:lnTo>
                    <a:pt x="436" y="1232"/>
                  </a:lnTo>
                  <a:lnTo>
                    <a:pt x="398" y="1232"/>
                  </a:lnTo>
                  <a:lnTo>
                    <a:pt x="398" y="1222"/>
                  </a:lnTo>
                  <a:close/>
                  <a:moveTo>
                    <a:pt x="465" y="1222"/>
                  </a:moveTo>
                  <a:lnTo>
                    <a:pt x="503" y="1222"/>
                  </a:lnTo>
                  <a:lnTo>
                    <a:pt x="503" y="1232"/>
                  </a:lnTo>
                  <a:lnTo>
                    <a:pt x="465" y="1232"/>
                  </a:lnTo>
                  <a:lnTo>
                    <a:pt x="465" y="1222"/>
                  </a:lnTo>
                  <a:close/>
                  <a:moveTo>
                    <a:pt x="531" y="1222"/>
                  </a:moveTo>
                  <a:lnTo>
                    <a:pt x="569" y="1222"/>
                  </a:lnTo>
                  <a:lnTo>
                    <a:pt x="569" y="1232"/>
                  </a:lnTo>
                  <a:lnTo>
                    <a:pt x="531" y="1232"/>
                  </a:lnTo>
                  <a:lnTo>
                    <a:pt x="531" y="1222"/>
                  </a:lnTo>
                  <a:close/>
                  <a:moveTo>
                    <a:pt x="597" y="1222"/>
                  </a:moveTo>
                  <a:lnTo>
                    <a:pt x="635" y="1222"/>
                  </a:lnTo>
                  <a:lnTo>
                    <a:pt x="635" y="1232"/>
                  </a:lnTo>
                  <a:lnTo>
                    <a:pt x="597" y="1232"/>
                  </a:lnTo>
                  <a:lnTo>
                    <a:pt x="597" y="1222"/>
                  </a:lnTo>
                  <a:close/>
                  <a:moveTo>
                    <a:pt x="664" y="1222"/>
                  </a:moveTo>
                  <a:lnTo>
                    <a:pt x="702" y="1222"/>
                  </a:lnTo>
                  <a:lnTo>
                    <a:pt x="702" y="1232"/>
                  </a:lnTo>
                  <a:lnTo>
                    <a:pt x="664" y="1232"/>
                  </a:lnTo>
                  <a:lnTo>
                    <a:pt x="664" y="1222"/>
                  </a:lnTo>
                  <a:close/>
                  <a:moveTo>
                    <a:pt x="730" y="1222"/>
                  </a:moveTo>
                  <a:lnTo>
                    <a:pt x="768" y="1222"/>
                  </a:lnTo>
                  <a:lnTo>
                    <a:pt x="768" y="1232"/>
                  </a:lnTo>
                  <a:lnTo>
                    <a:pt x="730" y="1232"/>
                  </a:lnTo>
                  <a:lnTo>
                    <a:pt x="730" y="1222"/>
                  </a:lnTo>
                  <a:close/>
                  <a:moveTo>
                    <a:pt x="797" y="1222"/>
                  </a:moveTo>
                  <a:lnTo>
                    <a:pt x="835" y="1222"/>
                  </a:lnTo>
                  <a:lnTo>
                    <a:pt x="835" y="1232"/>
                  </a:lnTo>
                  <a:lnTo>
                    <a:pt x="797" y="1232"/>
                  </a:lnTo>
                  <a:lnTo>
                    <a:pt x="797" y="1222"/>
                  </a:lnTo>
                  <a:close/>
                  <a:moveTo>
                    <a:pt x="863" y="1222"/>
                  </a:moveTo>
                  <a:lnTo>
                    <a:pt x="901" y="1222"/>
                  </a:lnTo>
                  <a:lnTo>
                    <a:pt x="901" y="1232"/>
                  </a:lnTo>
                  <a:lnTo>
                    <a:pt x="863" y="1232"/>
                  </a:lnTo>
                  <a:lnTo>
                    <a:pt x="863" y="1222"/>
                  </a:lnTo>
                  <a:close/>
                  <a:moveTo>
                    <a:pt x="929" y="1222"/>
                  </a:moveTo>
                  <a:lnTo>
                    <a:pt x="967" y="1222"/>
                  </a:lnTo>
                  <a:lnTo>
                    <a:pt x="967" y="1232"/>
                  </a:lnTo>
                  <a:lnTo>
                    <a:pt x="929" y="1232"/>
                  </a:lnTo>
                  <a:lnTo>
                    <a:pt x="929" y="1222"/>
                  </a:lnTo>
                  <a:close/>
                  <a:moveTo>
                    <a:pt x="996" y="1222"/>
                  </a:moveTo>
                  <a:lnTo>
                    <a:pt x="1034" y="1222"/>
                  </a:lnTo>
                  <a:lnTo>
                    <a:pt x="1034" y="1232"/>
                  </a:lnTo>
                  <a:lnTo>
                    <a:pt x="996" y="1232"/>
                  </a:lnTo>
                  <a:lnTo>
                    <a:pt x="996" y="1222"/>
                  </a:lnTo>
                  <a:close/>
                  <a:moveTo>
                    <a:pt x="1062" y="1222"/>
                  </a:moveTo>
                  <a:lnTo>
                    <a:pt x="1100" y="1222"/>
                  </a:lnTo>
                  <a:lnTo>
                    <a:pt x="1100" y="1232"/>
                  </a:lnTo>
                  <a:lnTo>
                    <a:pt x="1062" y="1232"/>
                  </a:lnTo>
                  <a:lnTo>
                    <a:pt x="1062" y="1222"/>
                  </a:lnTo>
                  <a:close/>
                  <a:moveTo>
                    <a:pt x="1129" y="1222"/>
                  </a:moveTo>
                  <a:lnTo>
                    <a:pt x="1167" y="1222"/>
                  </a:lnTo>
                  <a:lnTo>
                    <a:pt x="1167" y="1232"/>
                  </a:lnTo>
                  <a:lnTo>
                    <a:pt x="1129" y="1232"/>
                  </a:lnTo>
                  <a:lnTo>
                    <a:pt x="1129" y="1222"/>
                  </a:lnTo>
                  <a:close/>
                  <a:moveTo>
                    <a:pt x="1195" y="1222"/>
                  </a:moveTo>
                  <a:lnTo>
                    <a:pt x="1233" y="1222"/>
                  </a:lnTo>
                  <a:lnTo>
                    <a:pt x="1233" y="1232"/>
                  </a:lnTo>
                  <a:lnTo>
                    <a:pt x="1195" y="1232"/>
                  </a:lnTo>
                  <a:lnTo>
                    <a:pt x="1195" y="1222"/>
                  </a:lnTo>
                  <a:close/>
                  <a:moveTo>
                    <a:pt x="1262" y="1222"/>
                  </a:moveTo>
                  <a:lnTo>
                    <a:pt x="1299" y="1222"/>
                  </a:lnTo>
                  <a:lnTo>
                    <a:pt x="1299" y="1232"/>
                  </a:lnTo>
                  <a:lnTo>
                    <a:pt x="1262" y="1232"/>
                  </a:lnTo>
                  <a:lnTo>
                    <a:pt x="1262" y="1222"/>
                  </a:lnTo>
                  <a:close/>
                  <a:moveTo>
                    <a:pt x="1328" y="1222"/>
                  </a:moveTo>
                  <a:lnTo>
                    <a:pt x="1366" y="1222"/>
                  </a:lnTo>
                  <a:lnTo>
                    <a:pt x="1366" y="1232"/>
                  </a:lnTo>
                  <a:lnTo>
                    <a:pt x="1328" y="1232"/>
                  </a:lnTo>
                  <a:lnTo>
                    <a:pt x="1328" y="1222"/>
                  </a:lnTo>
                  <a:close/>
                  <a:moveTo>
                    <a:pt x="1394" y="1222"/>
                  </a:moveTo>
                  <a:lnTo>
                    <a:pt x="1432" y="1222"/>
                  </a:lnTo>
                  <a:lnTo>
                    <a:pt x="1432" y="1232"/>
                  </a:lnTo>
                  <a:lnTo>
                    <a:pt x="1394" y="1232"/>
                  </a:lnTo>
                  <a:lnTo>
                    <a:pt x="1394" y="1222"/>
                  </a:lnTo>
                  <a:close/>
                  <a:moveTo>
                    <a:pt x="1461" y="1222"/>
                  </a:moveTo>
                  <a:lnTo>
                    <a:pt x="1499" y="1222"/>
                  </a:lnTo>
                  <a:lnTo>
                    <a:pt x="1499" y="1232"/>
                  </a:lnTo>
                  <a:lnTo>
                    <a:pt x="1461" y="1232"/>
                  </a:lnTo>
                  <a:lnTo>
                    <a:pt x="1461" y="1222"/>
                  </a:lnTo>
                  <a:close/>
                  <a:moveTo>
                    <a:pt x="1527" y="1222"/>
                  </a:moveTo>
                  <a:lnTo>
                    <a:pt x="1565" y="1222"/>
                  </a:lnTo>
                  <a:lnTo>
                    <a:pt x="1565" y="1232"/>
                  </a:lnTo>
                  <a:lnTo>
                    <a:pt x="1527" y="1232"/>
                  </a:lnTo>
                  <a:lnTo>
                    <a:pt x="1527" y="1222"/>
                  </a:lnTo>
                  <a:close/>
                  <a:moveTo>
                    <a:pt x="1594" y="1222"/>
                  </a:moveTo>
                  <a:lnTo>
                    <a:pt x="1632" y="1222"/>
                  </a:lnTo>
                  <a:lnTo>
                    <a:pt x="1632" y="1232"/>
                  </a:lnTo>
                  <a:lnTo>
                    <a:pt x="1594" y="1232"/>
                  </a:lnTo>
                  <a:lnTo>
                    <a:pt x="1594" y="1222"/>
                  </a:lnTo>
                  <a:close/>
                  <a:moveTo>
                    <a:pt x="1660" y="1222"/>
                  </a:moveTo>
                  <a:lnTo>
                    <a:pt x="1698" y="1222"/>
                  </a:lnTo>
                  <a:lnTo>
                    <a:pt x="1698" y="1232"/>
                  </a:lnTo>
                  <a:lnTo>
                    <a:pt x="1660" y="1232"/>
                  </a:lnTo>
                  <a:lnTo>
                    <a:pt x="1660" y="1222"/>
                  </a:lnTo>
                  <a:close/>
                  <a:moveTo>
                    <a:pt x="1726" y="1222"/>
                  </a:moveTo>
                  <a:lnTo>
                    <a:pt x="1764" y="1222"/>
                  </a:lnTo>
                  <a:lnTo>
                    <a:pt x="1764" y="1232"/>
                  </a:lnTo>
                  <a:lnTo>
                    <a:pt x="1726" y="1232"/>
                  </a:lnTo>
                  <a:lnTo>
                    <a:pt x="1726" y="1222"/>
                  </a:lnTo>
                  <a:close/>
                  <a:moveTo>
                    <a:pt x="1793" y="1222"/>
                  </a:moveTo>
                  <a:lnTo>
                    <a:pt x="1831" y="1222"/>
                  </a:lnTo>
                  <a:lnTo>
                    <a:pt x="1831" y="1232"/>
                  </a:lnTo>
                  <a:lnTo>
                    <a:pt x="1793" y="1232"/>
                  </a:lnTo>
                  <a:lnTo>
                    <a:pt x="1793" y="1222"/>
                  </a:lnTo>
                  <a:close/>
                  <a:moveTo>
                    <a:pt x="1859" y="1222"/>
                  </a:moveTo>
                  <a:lnTo>
                    <a:pt x="1897" y="1222"/>
                  </a:lnTo>
                  <a:lnTo>
                    <a:pt x="1897" y="1232"/>
                  </a:lnTo>
                  <a:lnTo>
                    <a:pt x="1859" y="1232"/>
                  </a:lnTo>
                  <a:lnTo>
                    <a:pt x="1859" y="1222"/>
                  </a:lnTo>
                  <a:close/>
                  <a:moveTo>
                    <a:pt x="1926" y="1222"/>
                  </a:moveTo>
                  <a:lnTo>
                    <a:pt x="1964" y="1222"/>
                  </a:lnTo>
                  <a:lnTo>
                    <a:pt x="1964" y="1232"/>
                  </a:lnTo>
                  <a:lnTo>
                    <a:pt x="1926" y="1232"/>
                  </a:lnTo>
                  <a:lnTo>
                    <a:pt x="1926" y="1222"/>
                  </a:lnTo>
                  <a:close/>
                  <a:moveTo>
                    <a:pt x="1992" y="1222"/>
                  </a:moveTo>
                  <a:lnTo>
                    <a:pt x="2030" y="1222"/>
                  </a:lnTo>
                  <a:lnTo>
                    <a:pt x="2030" y="1232"/>
                  </a:lnTo>
                  <a:lnTo>
                    <a:pt x="1992" y="1232"/>
                  </a:lnTo>
                  <a:lnTo>
                    <a:pt x="1992" y="1222"/>
                  </a:lnTo>
                  <a:close/>
                  <a:moveTo>
                    <a:pt x="2058" y="1222"/>
                  </a:moveTo>
                  <a:lnTo>
                    <a:pt x="2096" y="1222"/>
                  </a:lnTo>
                  <a:lnTo>
                    <a:pt x="2096" y="1232"/>
                  </a:lnTo>
                  <a:lnTo>
                    <a:pt x="2058" y="1232"/>
                  </a:lnTo>
                  <a:lnTo>
                    <a:pt x="2058" y="1222"/>
                  </a:lnTo>
                  <a:close/>
                  <a:moveTo>
                    <a:pt x="2125" y="1222"/>
                  </a:moveTo>
                  <a:lnTo>
                    <a:pt x="2163" y="1222"/>
                  </a:lnTo>
                  <a:lnTo>
                    <a:pt x="2163" y="1232"/>
                  </a:lnTo>
                  <a:lnTo>
                    <a:pt x="2125" y="1232"/>
                  </a:lnTo>
                  <a:lnTo>
                    <a:pt x="2125" y="1222"/>
                  </a:lnTo>
                  <a:close/>
                  <a:moveTo>
                    <a:pt x="2191" y="1222"/>
                  </a:moveTo>
                  <a:lnTo>
                    <a:pt x="2229" y="1222"/>
                  </a:lnTo>
                  <a:lnTo>
                    <a:pt x="2229" y="1232"/>
                  </a:lnTo>
                  <a:lnTo>
                    <a:pt x="2191" y="1232"/>
                  </a:lnTo>
                  <a:lnTo>
                    <a:pt x="2191" y="1222"/>
                  </a:lnTo>
                  <a:close/>
                  <a:moveTo>
                    <a:pt x="2258" y="1222"/>
                  </a:moveTo>
                  <a:lnTo>
                    <a:pt x="2296" y="1222"/>
                  </a:lnTo>
                  <a:lnTo>
                    <a:pt x="2296" y="1232"/>
                  </a:lnTo>
                  <a:lnTo>
                    <a:pt x="2258" y="1232"/>
                  </a:lnTo>
                  <a:lnTo>
                    <a:pt x="2258" y="1222"/>
                  </a:lnTo>
                  <a:close/>
                  <a:moveTo>
                    <a:pt x="2324" y="1222"/>
                  </a:moveTo>
                  <a:lnTo>
                    <a:pt x="2362" y="1222"/>
                  </a:lnTo>
                  <a:lnTo>
                    <a:pt x="2362" y="1232"/>
                  </a:lnTo>
                  <a:lnTo>
                    <a:pt x="2324" y="1232"/>
                  </a:lnTo>
                  <a:lnTo>
                    <a:pt x="2324" y="1222"/>
                  </a:lnTo>
                  <a:close/>
                  <a:moveTo>
                    <a:pt x="2390" y="1222"/>
                  </a:moveTo>
                  <a:lnTo>
                    <a:pt x="2428" y="1222"/>
                  </a:lnTo>
                  <a:lnTo>
                    <a:pt x="2428" y="1232"/>
                  </a:lnTo>
                  <a:lnTo>
                    <a:pt x="2390" y="1232"/>
                  </a:lnTo>
                  <a:lnTo>
                    <a:pt x="2390" y="1222"/>
                  </a:lnTo>
                  <a:close/>
                  <a:moveTo>
                    <a:pt x="2457" y="1222"/>
                  </a:moveTo>
                  <a:lnTo>
                    <a:pt x="2495" y="1222"/>
                  </a:lnTo>
                  <a:lnTo>
                    <a:pt x="2495" y="1232"/>
                  </a:lnTo>
                  <a:lnTo>
                    <a:pt x="2457" y="1232"/>
                  </a:lnTo>
                  <a:lnTo>
                    <a:pt x="2457" y="1222"/>
                  </a:lnTo>
                  <a:close/>
                  <a:moveTo>
                    <a:pt x="2523" y="1222"/>
                  </a:moveTo>
                  <a:lnTo>
                    <a:pt x="2561" y="1222"/>
                  </a:lnTo>
                  <a:lnTo>
                    <a:pt x="2561" y="1232"/>
                  </a:lnTo>
                  <a:lnTo>
                    <a:pt x="2523" y="1232"/>
                  </a:lnTo>
                  <a:lnTo>
                    <a:pt x="2523" y="1222"/>
                  </a:lnTo>
                  <a:close/>
                  <a:moveTo>
                    <a:pt x="2590" y="1222"/>
                  </a:moveTo>
                  <a:lnTo>
                    <a:pt x="2628" y="1222"/>
                  </a:lnTo>
                  <a:lnTo>
                    <a:pt x="2628" y="1232"/>
                  </a:lnTo>
                  <a:lnTo>
                    <a:pt x="2590" y="1232"/>
                  </a:lnTo>
                  <a:lnTo>
                    <a:pt x="2590" y="1222"/>
                  </a:lnTo>
                  <a:close/>
                  <a:moveTo>
                    <a:pt x="2656" y="1222"/>
                  </a:moveTo>
                  <a:lnTo>
                    <a:pt x="2694" y="1222"/>
                  </a:lnTo>
                  <a:lnTo>
                    <a:pt x="2694" y="1232"/>
                  </a:lnTo>
                  <a:lnTo>
                    <a:pt x="2656" y="1232"/>
                  </a:lnTo>
                  <a:lnTo>
                    <a:pt x="2656" y="1222"/>
                  </a:lnTo>
                  <a:close/>
                  <a:moveTo>
                    <a:pt x="2723" y="1222"/>
                  </a:moveTo>
                  <a:lnTo>
                    <a:pt x="2760" y="1222"/>
                  </a:lnTo>
                  <a:lnTo>
                    <a:pt x="2760" y="1232"/>
                  </a:lnTo>
                  <a:lnTo>
                    <a:pt x="2723" y="1232"/>
                  </a:lnTo>
                  <a:lnTo>
                    <a:pt x="2723" y="1222"/>
                  </a:lnTo>
                  <a:close/>
                  <a:moveTo>
                    <a:pt x="2789" y="1222"/>
                  </a:moveTo>
                  <a:lnTo>
                    <a:pt x="2827" y="1222"/>
                  </a:lnTo>
                  <a:lnTo>
                    <a:pt x="2827" y="1232"/>
                  </a:lnTo>
                  <a:lnTo>
                    <a:pt x="2789" y="1232"/>
                  </a:lnTo>
                  <a:lnTo>
                    <a:pt x="2789" y="1222"/>
                  </a:lnTo>
                  <a:close/>
                  <a:moveTo>
                    <a:pt x="2855" y="1222"/>
                  </a:moveTo>
                  <a:lnTo>
                    <a:pt x="2893" y="1222"/>
                  </a:lnTo>
                  <a:lnTo>
                    <a:pt x="2893" y="1232"/>
                  </a:lnTo>
                  <a:lnTo>
                    <a:pt x="2855" y="1232"/>
                  </a:lnTo>
                  <a:lnTo>
                    <a:pt x="2855" y="1222"/>
                  </a:lnTo>
                  <a:close/>
                  <a:moveTo>
                    <a:pt x="2922" y="1222"/>
                  </a:moveTo>
                  <a:lnTo>
                    <a:pt x="2960" y="1222"/>
                  </a:lnTo>
                  <a:lnTo>
                    <a:pt x="2960" y="1232"/>
                  </a:lnTo>
                  <a:lnTo>
                    <a:pt x="2922" y="1232"/>
                  </a:lnTo>
                  <a:lnTo>
                    <a:pt x="2922" y="1222"/>
                  </a:lnTo>
                  <a:close/>
                  <a:moveTo>
                    <a:pt x="2988" y="1222"/>
                  </a:moveTo>
                  <a:lnTo>
                    <a:pt x="3026" y="1222"/>
                  </a:lnTo>
                  <a:lnTo>
                    <a:pt x="3026" y="1232"/>
                  </a:lnTo>
                  <a:lnTo>
                    <a:pt x="2988" y="1232"/>
                  </a:lnTo>
                  <a:lnTo>
                    <a:pt x="2988" y="1222"/>
                  </a:lnTo>
                  <a:close/>
                  <a:moveTo>
                    <a:pt x="3055" y="1222"/>
                  </a:moveTo>
                  <a:lnTo>
                    <a:pt x="3092" y="1222"/>
                  </a:lnTo>
                  <a:lnTo>
                    <a:pt x="3092" y="1232"/>
                  </a:lnTo>
                  <a:lnTo>
                    <a:pt x="3055" y="1232"/>
                  </a:lnTo>
                  <a:lnTo>
                    <a:pt x="3055" y="1222"/>
                  </a:lnTo>
                  <a:close/>
                  <a:moveTo>
                    <a:pt x="3121" y="1222"/>
                  </a:moveTo>
                  <a:lnTo>
                    <a:pt x="3159" y="1222"/>
                  </a:lnTo>
                  <a:lnTo>
                    <a:pt x="3159" y="1232"/>
                  </a:lnTo>
                  <a:lnTo>
                    <a:pt x="3121" y="1232"/>
                  </a:lnTo>
                  <a:lnTo>
                    <a:pt x="3121" y="1222"/>
                  </a:lnTo>
                  <a:close/>
                  <a:moveTo>
                    <a:pt x="3187" y="1222"/>
                  </a:moveTo>
                  <a:lnTo>
                    <a:pt x="3225" y="1222"/>
                  </a:lnTo>
                  <a:lnTo>
                    <a:pt x="3225" y="1232"/>
                  </a:lnTo>
                  <a:lnTo>
                    <a:pt x="3187" y="1232"/>
                  </a:lnTo>
                  <a:lnTo>
                    <a:pt x="3187" y="1222"/>
                  </a:lnTo>
                  <a:close/>
                  <a:moveTo>
                    <a:pt x="3254" y="1222"/>
                  </a:moveTo>
                  <a:lnTo>
                    <a:pt x="3292" y="1222"/>
                  </a:lnTo>
                  <a:lnTo>
                    <a:pt x="3292" y="1232"/>
                  </a:lnTo>
                  <a:lnTo>
                    <a:pt x="3254" y="1232"/>
                  </a:lnTo>
                  <a:lnTo>
                    <a:pt x="3254" y="1222"/>
                  </a:lnTo>
                  <a:close/>
                  <a:moveTo>
                    <a:pt x="3320" y="1222"/>
                  </a:moveTo>
                  <a:lnTo>
                    <a:pt x="3358" y="1222"/>
                  </a:lnTo>
                  <a:lnTo>
                    <a:pt x="3358" y="1232"/>
                  </a:lnTo>
                  <a:lnTo>
                    <a:pt x="3320" y="1232"/>
                  </a:lnTo>
                  <a:lnTo>
                    <a:pt x="3320" y="1222"/>
                  </a:lnTo>
                  <a:close/>
                  <a:moveTo>
                    <a:pt x="3387" y="1222"/>
                  </a:moveTo>
                  <a:lnTo>
                    <a:pt x="3425" y="1222"/>
                  </a:lnTo>
                  <a:lnTo>
                    <a:pt x="3425" y="1232"/>
                  </a:lnTo>
                  <a:lnTo>
                    <a:pt x="3387" y="1232"/>
                  </a:lnTo>
                  <a:lnTo>
                    <a:pt x="3387" y="1222"/>
                  </a:lnTo>
                  <a:close/>
                  <a:moveTo>
                    <a:pt x="3453" y="1222"/>
                  </a:moveTo>
                  <a:lnTo>
                    <a:pt x="3491" y="1222"/>
                  </a:lnTo>
                  <a:lnTo>
                    <a:pt x="3491" y="1232"/>
                  </a:lnTo>
                  <a:lnTo>
                    <a:pt x="3453" y="1232"/>
                  </a:lnTo>
                  <a:lnTo>
                    <a:pt x="3453" y="1222"/>
                  </a:lnTo>
                  <a:close/>
                  <a:moveTo>
                    <a:pt x="3519" y="1222"/>
                  </a:moveTo>
                  <a:lnTo>
                    <a:pt x="3557" y="1222"/>
                  </a:lnTo>
                  <a:lnTo>
                    <a:pt x="3557" y="1232"/>
                  </a:lnTo>
                  <a:lnTo>
                    <a:pt x="3519" y="1232"/>
                  </a:lnTo>
                  <a:lnTo>
                    <a:pt x="3519" y="1222"/>
                  </a:lnTo>
                  <a:close/>
                  <a:moveTo>
                    <a:pt x="3586" y="1222"/>
                  </a:moveTo>
                  <a:lnTo>
                    <a:pt x="3624" y="1222"/>
                  </a:lnTo>
                  <a:lnTo>
                    <a:pt x="3624" y="1232"/>
                  </a:lnTo>
                  <a:lnTo>
                    <a:pt x="3586" y="1232"/>
                  </a:lnTo>
                  <a:lnTo>
                    <a:pt x="3586" y="1222"/>
                  </a:lnTo>
                  <a:close/>
                  <a:moveTo>
                    <a:pt x="3652" y="1222"/>
                  </a:moveTo>
                  <a:lnTo>
                    <a:pt x="3690" y="1222"/>
                  </a:lnTo>
                  <a:lnTo>
                    <a:pt x="3690" y="1232"/>
                  </a:lnTo>
                  <a:lnTo>
                    <a:pt x="3652" y="1232"/>
                  </a:lnTo>
                  <a:lnTo>
                    <a:pt x="3652" y="1222"/>
                  </a:lnTo>
                  <a:close/>
                  <a:moveTo>
                    <a:pt x="3719" y="1222"/>
                  </a:moveTo>
                  <a:lnTo>
                    <a:pt x="3757" y="1222"/>
                  </a:lnTo>
                  <a:lnTo>
                    <a:pt x="3757" y="1232"/>
                  </a:lnTo>
                  <a:lnTo>
                    <a:pt x="3719" y="1232"/>
                  </a:lnTo>
                  <a:lnTo>
                    <a:pt x="3719" y="1222"/>
                  </a:lnTo>
                  <a:close/>
                  <a:moveTo>
                    <a:pt x="3785" y="1222"/>
                  </a:moveTo>
                  <a:lnTo>
                    <a:pt x="3823" y="1222"/>
                  </a:lnTo>
                  <a:lnTo>
                    <a:pt x="3823" y="1232"/>
                  </a:lnTo>
                  <a:lnTo>
                    <a:pt x="3785" y="1232"/>
                  </a:lnTo>
                  <a:lnTo>
                    <a:pt x="3785" y="1222"/>
                  </a:lnTo>
                  <a:close/>
                  <a:moveTo>
                    <a:pt x="3851" y="1222"/>
                  </a:moveTo>
                  <a:lnTo>
                    <a:pt x="3889" y="1222"/>
                  </a:lnTo>
                  <a:lnTo>
                    <a:pt x="3889" y="1232"/>
                  </a:lnTo>
                  <a:lnTo>
                    <a:pt x="3851" y="1232"/>
                  </a:lnTo>
                  <a:lnTo>
                    <a:pt x="3851" y="1222"/>
                  </a:lnTo>
                  <a:close/>
                  <a:moveTo>
                    <a:pt x="3918" y="1222"/>
                  </a:moveTo>
                  <a:lnTo>
                    <a:pt x="3932" y="1222"/>
                  </a:lnTo>
                  <a:lnTo>
                    <a:pt x="3932" y="1232"/>
                  </a:lnTo>
                  <a:lnTo>
                    <a:pt x="3918" y="1232"/>
                  </a:lnTo>
                  <a:lnTo>
                    <a:pt x="3918" y="1222"/>
                  </a:lnTo>
                  <a:close/>
                  <a:moveTo>
                    <a:pt x="0" y="814"/>
                  </a:moveTo>
                  <a:lnTo>
                    <a:pt x="38" y="814"/>
                  </a:lnTo>
                  <a:lnTo>
                    <a:pt x="38" y="824"/>
                  </a:lnTo>
                  <a:lnTo>
                    <a:pt x="0" y="824"/>
                  </a:lnTo>
                  <a:lnTo>
                    <a:pt x="0" y="814"/>
                  </a:lnTo>
                  <a:close/>
                  <a:moveTo>
                    <a:pt x="66" y="814"/>
                  </a:moveTo>
                  <a:lnTo>
                    <a:pt x="104" y="814"/>
                  </a:lnTo>
                  <a:lnTo>
                    <a:pt x="104" y="824"/>
                  </a:lnTo>
                  <a:lnTo>
                    <a:pt x="66" y="824"/>
                  </a:lnTo>
                  <a:lnTo>
                    <a:pt x="66" y="814"/>
                  </a:lnTo>
                  <a:close/>
                  <a:moveTo>
                    <a:pt x="133" y="814"/>
                  </a:moveTo>
                  <a:lnTo>
                    <a:pt x="171" y="814"/>
                  </a:lnTo>
                  <a:lnTo>
                    <a:pt x="171" y="824"/>
                  </a:lnTo>
                  <a:lnTo>
                    <a:pt x="133" y="824"/>
                  </a:lnTo>
                  <a:lnTo>
                    <a:pt x="133" y="814"/>
                  </a:lnTo>
                  <a:close/>
                  <a:moveTo>
                    <a:pt x="199" y="814"/>
                  </a:moveTo>
                  <a:lnTo>
                    <a:pt x="237" y="814"/>
                  </a:lnTo>
                  <a:lnTo>
                    <a:pt x="237" y="824"/>
                  </a:lnTo>
                  <a:lnTo>
                    <a:pt x="199" y="824"/>
                  </a:lnTo>
                  <a:lnTo>
                    <a:pt x="199" y="814"/>
                  </a:lnTo>
                  <a:close/>
                  <a:moveTo>
                    <a:pt x="265" y="814"/>
                  </a:moveTo>
                  <a:lnTo>
                    <a:pt x="303" y="814"/>
                  </a:lnTo>
                  <a:lnTo>
                    <a:pt x="303" y="824"/>
                  </a:lnTo>
                  <a:lnTo>
                    <a:pt x="265" y="824"/>
                  </a:lnTo>
                  <a:lnTo>
                    <a:pt x="265" y="814"/>
                  </a:lnTo>
                  <a:close/>
                  <a:moveTo>
                    <a:pt x="332" y="814"/>
                  </a:moveTo>
                  <a:lnTo>
                    <a:pt x="370" y="814"/>
                  </a:lnTo>
                  <a:lnTo>
                    <a:pt x="370" y="824"/>
                  </a:lnTo>
                  <a:lnTo>
                    <a:pt x="332" y="824"/>
                  </a:lnTo>
                  <a:lnTo>
                    <a:pt x="332" y="814"/>
                  </a:lnTo>
                  <a:close/>
                  <a:moveTo>
                    <a:pt x="398" y="814"/>
                  </a:moveTo>
                  <a:lnTo>
                    <a:pt x="436" y="814"/>
                  </a:lnTo>
                  <a:lnTo>
                    <a:pt x="436" y="824"/>
                  </a:lnTo>
                  <a:lnTo>
                    <a:pt x="398" y="824"/>
                  </a:lnTo>
                  <a:lnTo>
                    <a:pt x="398" y="814"/>
                  </a:lnTo>
                  <a:close/>
                  <a:moveTo>
                    <a:pt x="465" y="814"/>
                  </a:moveTo>
                  <a:lnTo>
                    <a:pt x="503" y="814"/>
                  </a:lnTo>
                  <a:lnTo>
                    <a:pt x="503" y="824"/>
                  </a:lnTo>
                  <a:lnTo>
                    <a:pt x="465" y="824"/>
                  </a:lnTo>
                  <a:lnTo>
                    <a:pt x="465" y="814"/>
                  </a:lnTo>
                  <a:close/>
                  <a:moveTo>
                    <a:pt x="531" y="814"/>
                  </a:moveTo>
                  <a:lnTo>
                    <a:pt x="569" y="814"/>
                  </a:lnTo>
                  <a:lnTo>
                    <a:pt x="569" y="824"/>
                  </a:lnTo>
                  <a:lnTo>
                    <a:pt x="531" y="824"/>
                  </a:lnTo>
                  <a:lnTo>
                    <a:pt x="531" y="814"/>
                  </a:lnTo>
                  <a:close/>
                  <a:moveTo>
                    <a:pt x="597" y="814"/>
                  </a:moveTo>
                  <a:lnTo>
                    <a:pt x="635" y="814"/>
                  </a:lnTo>
                  <a:lnTo>
                    <a:pt x="635" y="824"/>
                  </a:lnTo>
                  <a:lnTo>
                    <a:pt x="597" y="824"/>
                  </a:lnTo>
                  <a:lnTo>
                    <a:pt x="597" y="814"/>
                  </a:lnTo>
                  <a:close/>
                  <a:moveTo>
                    <a:pt x="664" y="814"/>
                  </a:moveTo>
                  <a:lnTo>
                    <a:pt x="702" y="814"/>
                  </a:lnTo>
                  <a:lnTo>
                    <a:pt x="702" y="824"/>
                  </a:lnTo>
                  <a:lnTo>
                    <a:pt x="664" y="824"/>
                  </a:lnTo>
                  <a:lnTo>
                    <a:pt x="664" y="814"/>
                  </a:lnTo>
                  <a:close/>
                  <a:moveTo>
                    <a:pt x="730" y="814"/>
                  </a:moveTo>
                  <a:lnTo>
                    <a:pt x="768" y="814"/>
                  </a:lnTo>
                  <a:lnTo>
                    <a:pt x="768" y="824"/>
                  </a:lnTo>
                  <a:lnTo>
                    <a:pt x="730" y="824"/>
                  </a:lnTo>
                  <a:lnTo>
                    <a:pt x="730" y="814"/>
                  </a:lnTo>
                  <a:close/>
                  <a:moveTo>
                    <a:pt x="797" y="814"/>
                  </a:moveTo>
                  <a:lnTo>
                    <a:pt x="835" y="814"/>
                  </a:lnTo>
                  <a:lnTo>
                    <a:pt x="835" y="824"/>
                  </a:lnTo>
                  <a:lnTo>
                    <a:pt x="797" y="824"/>
                  </a:lnTo>
                  <a:lnTo>
                    <a:pt x="797" y="814"/>
                  </a:lnTo>
                  <a:close/>
                  <a:moveTo>
                    <a:pt x="863" y="814"/>
                  </a:moveTo>
                  <a:lnTo>
                    <a:pt x="901" y="814"/>
                  </a:lnTo>
                  <a:lnTo>
                    <a:pt x="901" y="824"/>
                  </a:lnTo>
                  <a:lnTo>
                    <a:pt x="863" y="824"/>
                  </a:lnTo>
                  <a:lnTo>
                    <a:pt x="863" y="814"/>
                  </a:lnTo>
                  <a:close/>
                  <a:moveTo>
                    <a:pt x="929" y="814"/>
                  </a:moveTo>
                  <a:lnTo>
                    <a:pt x="967" y="814"/>
                  </a:lnTo>
                  <a:lnTo>
                    <a:pt x="967" y="824"/>
                  </a:lnTo>
                  <a:lnTo>
                    <a:pt x="929" y="824"/>
                  </a:lnTo>
                  <a:lnTo>
                    <a:pt x="929" y="814"/>
                  </a:lnTo>
                  <a:close/>
                  <a:moveTo>
                    <a:pt x="996" y="814"/>
                  </a:moveTo>
                  <a:lnTo>
                    <a:pt x="1034" y="814"/>
                  </a:lnTo>
                  <a:lnTo>
                    <a:pt x="1034" y="824"/>
                  </a:lnTo>
                  <a:lnTo>
                    <a:pt x="996" y="824"/>
                  </a:lnTo>
                  <a:lnTo>
                    <a:pt x="996" y="814"/>
                  </a:lnTo>
                  <a:close/>
                  <a:moveTo>
                    <a:pt x="1062" y="814"/>
                  </a:moveTo>
                  <a:lnTo>
                    <a:pt x="1100" y="814"/>
                  </a:lnTo>
                  <a:lnTo>
                    <a:pt x="1100" y="824"/>
                  </a:lnTo>
                  <a:lnTo>
                    <a:pt x="1062" y="824"/>
                  </a:lnTo>
                  <a:lnTo>
                    <a:pt x="1062" y="814"/>
                  </a:lnTo>
                  <a:close/>
                  <a:moveTo>
                    <a:pt x="1129" y="814"/>
                  </a:moveTo>
                  <a:lnTo>
                    <a:pt x="1167" y="814"/>
                  </a:lnTo>
                  <a:lnTo>
                    <a:pt x="1167" y="824"/>
                  </a:lnTo>
                  <a:lnTo>
                    <a:pt x="1129" y="824"/>
                  </a:lnTo>
                  <a:lnTo>
                    <a:pt x="1129" y="814"/>
                  </a:lnTo>
                  <a:close/>
                  <a:moveTo>
                    <a:pt x="1195" y="814"/>
                  </a:moveTo>
                  <a:lnTo>
                    <a:pt x="1233" y="814"/>
                  </a:lnTo>
                  <a:lnTo>
                    <a:pt x="1233" y="824"/>
                  </a:lnTo>
                  <a:lnTo>
                    <a:pt x="1195" y="824"/>
                  </a:lnTo>
                  <a:lnTo>
                    <a:pt x="1195" y="814"/>
                  </a:lnTo>
                  <a:close/>
                  <a:moveTo>
                    <a:pt x="1262" y="814"/>
                  </a:moveTo>
                  <a:lnTo>
                    <a:pt x="1299" y="814"/>
                  </a:lnTo>
                  <a:lnTo>
                    <a:pt x="1299" y="824"/>
                  </a:lnTo>
                  <a:lnTo>
                    <a:pt x="1262" y="824"/>
                  </a:lnTo>
                  <a:lnTo>
                    <a:pt x="1262" y="814"/>
                  </a:lnTo>
                  <a:close/>
                  <a:moveTo>
                    <a:pt x="1328" y="814"/>
                  </a:moveTo>
                  <a:lnTo>
                    <a:pt x="1366" y="814"/>
                  </a:lnTo>
                  <a:lnTo>
                    <a:pt x="1366" y="824"/>
                  </a:lnTo>
                  <a:lnTo>
                    <a:pt x="1328" y="824"/>
                  </a:lnTo>
                  <a:lnTo>
                    <a:pt x="1328" y="814"/>
                  </a:lnTo>
                  <a:close/>
                  <a:moveTo>
                    <a:pt x="1394" y="814"/>
                  </a:moveTo>
                  <a:lnTo>
                    <a:pt x="1432" y="814"/>
                  </a:lnTo>
                  <a:lnTo>
                    <a:pt x="1432" y="824"/>
                  </a:lnTo>
                  <a:lnTo>
                    <a:pt x="1394" y="824"/>
                  </a:lnTo>
                  <a:lnTo>
                    <a:pt x="1394" y="814"/>
                  </a:lnTo>
                  <a:close/>
                  <a:moveTo>
                    <a:pt x="1461" y="814"/>
                  </a:moveTo>
                  <a:lnTo>
                    <a:pt x="1499" y="814"/>
                  </a:lnTo>
                  <a:lnTo>
                    <a:pt x="1499" y="824"/>
                  </a:lnTo>
                  <a:lnTo>
                    <a:pt x="1461" y="824"/>
                  </a:lnTo>
                  <a:lnTo>
                    <a:pt x="1461" y="814"/>
                  </a:lnTo>
                  <a:close/>
                  <a:moveTo>
                    <a:pt x="1527" y="814"/>
                  </a:moveTo>
                  <a:lnTo>
                    <a:pt x="1565" y="814"/>
                  </a:lnTo>
                  <a:lnTo>
                    <a:pt x="1565" y="824"/>
                  </a:lnTo>
                  <a:lnTo>
                    <a:pt x="1527" y="824"/>
                  </a:lnTo>
                  <a:lnTo>
                    <a:pt x="1527" y="814"/>
                  </a:lnTo>
                  <a:close/>
                  <a:moveTo>
                    <a:pt x="1594" y="814"/>
                  </a:moveTo>
                  <a:lnTo>
                    <a:pt x="1632" y="814"/>
                  </a:lnTo>
                  <a:lnTo>
                    <a:pt x="1632" y="824"/>
                  </a:lnTo>
                  <a:lnTo>
                    <a:pt x="1594" y="824"/>
                  </a:lnTo>
                  <a:lnTo>
                    <a:pt x="1594" y="814"/>
                  </a:lnTo>
                  <a:close/>
                  <a:moveTo>
                    <a:pt x="1660" y="814"/>
                  </a:moveTo>
                  <a:lnTo>
                    <a:pt x="1698" y="814"/>
                  </a:lnTo>
                  <a:lnTo>
                    <a:pt x="1698" y="824"/>
                  </a:lnTo>
                  <a:lnTo>
                    <a:pt x="1660" y="824"/>
                  </a:lnTo>
                  <a:lnTo>
                    <a:pt x="1660" y="814"/>
                  </a:lnTo>
                  <a:close/>
                  <a:moveTo>
                    <a:pt x="1726" y="814"/>
                  </a:moveTo>
                  <a:lnTo>
                    <a:pt x="1764" y="814"/>
                  </a:lnTo>
                  <a:lnTo>
                    <a:pt x="1764" y="824"/>
                  </a:lnTo>
                  <a:lnTo>
                    <a:pt x="1726" y="824"/>
                  </a:lnTo>
                  <a:lnTo>
                    <a:pt x="1726" y="814"/>
                  </a:lnTo>
                  <a:close/>
                  <a:moveTo>
                    <a:pt x="1793" y="814"/>
                  </a:moveTo>
                  <a:lnTo>
                    <a:pt x="1831" y="814"/>
                  </a:lnTo>
                  <a:lnTo>
                    <a:pt x="1831" y="824"/>
                  </a:lnTo>
                  <a:lnTo>
                    <a:pt x="1793" y="824"/>
                  </a:lnTo>
                  <a:lnTo>
                    <a:pt x="1793" y="814"/>
                  </a:lnTo>
                  <a:close/>
                  <a:moveTo>
                    <a:pt x="1859" y="814"/>
                  </a:moveTo>
                  <a:lnTo>
                    <a:pt x="1897" y="814"/>
                  </a:lnTo>
                  <a:lnTo>
                    <a:pt x="1897" y="824"/>
                  </a:lnTo>
                  <a:lnTo>
                    <a:pt x="1859" y="824"/>
                  </a:lnTo>
                  <a:lnTo>
                    <a:pt x="1859" y="814"/>
                  </a:lnTo>
                  <a:close/>
                  <a:moveTo>
                    <a:pt x="1926" y="814"/>
                  </a:moveTo>
                  <a:lnTo>
                    <a:pt x="1964" y="814"/>
                  </a:lnTo>
                  <a:lnTo>
                    <a:pt x="1964" y="824"/>
                  </a:lnTo>
                  <a:lnTo>
                    <a:pt x="1926" y="824"/>
                  </a:lnTo>
                  <a:lnTo>
                    <a:pt x="1926" y="814"/>
                  </a:lnTo>
                  <a:close/>
                  <a:moveTo>
                    <a:pt x="1992" y="814"/>
                  </a:moveTo>
                  <a:lnTo>
                    <a:pt x="2030" y="814"/>
                  </a:lnTo>
                  <a:lnTo>
                    <a:pt x="2030" y="824"/>
                  </a:lnTo>
                  <a:lnTo>
                    <a:pt x="1992" y="824"/>
                  </a:lnTo>
                  <a:lnTo>
                    <a:pt x="1992" y="814"/>
                  </a:lnTo>
                  <a:close/>
                  <a:moveTo>
                    <a:pt x="2058" y="814"/>
                  </a:moveTo>
                  <a:lnTo>
                    <a:pt x="2096" y="814"/>
                  </a:lnTo>
                  <a:lnTo>
                    <a:pt x="2096" y="824"/>
                  </a:lnTo>
                  <a:lnTo>
                    <a:pt x="2058" y="824"/>
                  </a:lnTo>
                  <a:lnTo>
                    <a:pt x="2058" y="814"/>
                  </a:lnTo>
                  <a:close/>
                  <a:moveTo>
                    <a:pt x="2125" y="814"/>
                  </a:moveTo>
                  <a:lnTo>
                    <a:pt x="2163" y="814"/>
                  </a:lnTo>
                  <a:lnTo>
                    <a:pt x="2163" y="824"/>
                  </a:lnTo>
                  <a:lnTo>
                    <a:pt x="2125" y="824"/>
                  </a:lnTo>
                  <a:lnTo>
                    <a:pt x="2125" y="814"/>
                  </a:lnTo>
                  <a:close/>
                  <a:moveTo>
                    <a:pt x="2191" y="814"/>
                  </a:moveTo>
                  <a:lnTo>
                    <a:pt x="2229" y="814"/>
                  </a:lnTo>
                  <a:lnTo>
                    <a:pt x="2229" y="824"/>
                  </a:lnTo>
                  <a:lnTo>
                    <a:pt x="2191" y="824"/>
                  </a:lnTo>
                  <a:lnTo>
                    <a:pt x="2191" y="814"/>
                  </a:lnTo>
                  <a:close/>
                  <a:moveTo>
                    <a:pt x="2258" y="814"/>
                  </a:moveTo>
                  <a:lnTo>
                    <a:pt x="2296" y="814"/>
                  </a:lnTo>
                  <a:lnTo>
                    <a:pt x="2296" y="824"/>
                  </a:lnTo>
                  <a:lnTo>
                    <a:pt x="2258" y="824"/>
                  </a:lnTo>
                  <a:lnTo>
                    <a:pt x="2258" y="814"/>
                  </a:lnTo>
                  <a:close/>
                  <a:moveTo>
                    <a:pt x="2324" y="814"/>
                  </a:moveTo>
                  <a:lnTo>
                    <a:pt x="2362" y="814"/>
                  </a:lnTo>
                  <a:lnTo>
                    <a:pt x="2362" y="824"/>
                  </a:lnTo>
                  <a:lnTo>
                    <a:pt x="2324" y="824"/>
                  </a:lnTo>
                  <a:lnTo>
                    <a:pt x="2324" y="814"/>
                  </a:lnTo>
                  <a:close/>
                  <a:moveTo>
                    <a:pt x="2390" y="814"/>
                  </a:moveTo>
                  <a:lnTo>
                    <a:pt x="2428" y="814"/>
                  </a:lnTo>
                  <a:lnTo>
                    <a:pt x="2428" y="824"/>
                  </a:lnTo>
                  <a:lnTo>
                    <a:pt x="2390" y="824"/>
                  </a:lnTo>
                  <a:lnTo>
                    <a:pt x="2390" y="814"/>
                  </a:lnTo>
                  <a:close/>
                  <a:moveTo>
                    <a:pt x="2457" y="814"/>
                  </a:moveTo>
                  <a:lnTo>
                    <a:pt x="2495" y="814"/>
                  </a:lnTo>
                  <a:lnTo>
                    <a:pt x="2495" y="824"/>
                  </a:lnTo>
                  <a:lnTo>
                    <a:pt x="2457" y="824"/>
                  </a:lnTo>
                  <a:lnTo>
                    <a:pt x="2457" y="814"/>
                  </a:lnTo>
                  <a:close/>
                  <a:moveTo>
                    <a:pt x="2523" y="814"/>
                  </a:moveTo>
                  <a:lnTo>
                    <a:pt x="2561" y="814"/>
                  </a:lnTo>
                  <a:lnTo>
                    <a:pt x="2561" y="824"/>
                  </a:lnTo>
                  <a:lnTo>
                    <a:pt x="2523" y="824"/>
                  </a:lnTo>
                  <a:lnTo>
                    <a:pt x="2523" y="814"/>
                  </a:lnTo>
                  <a:close/>
                  <a:moveTo>
                    <a:pt x="2590" y="814"/>
                  </a:moveTo>
                  <a:lnTo>
                    <a:pt x="2628" y="814"/>
                  </a:lnTo>
                  <a:lnTo>
                    <a:pt x="2628" y="824"/>
                  </a:lnTo>
                  <a:lnTo>
                    <a:pt x="2590" y="824"/>
                  </a:lnTo>
                  <a:lnTo>
                    <a:pt x="2590" y="814"/>
                  </a:lnTo>
                  <a:close/>
                  <a:moveTo>
                    <a:pt x="2656" y="814"/>
                  </a:moveTo>
                  <a:lnTo>
                    <a:pt x="2694" y="814"/>
                  </a:lnTo>
                  <a:lnTo>
                    <a:pt x="2694" y="824"/>
                  </a:lnTo>
                  <a:lnTo>
                    <a:pt x="2656" y="824"/>
                  </a:lnTo>
                  <a:lnTo>
                    <a:pt x="2656" y="814"/>
                  </a:lnTo>
                  <a:close/>
                  <a:moveTo>
                    <a:pt x="2723" y="814"/>
                  </a:moveTo>
                  <a:lnTo>
                    <a:pt x="2760" y="814"/>
                  </a:lnTo>
                  <a:lnTo>
                    <a:pt x="2760" y="824"/>
                  </a:lnTo>
                  <a:lnTo>
                    <a:pt x="2723" y="824"/>
                  </a:lnTo>
                  <a:lnTo>
                    <a:pt x="2723" y="814"/>
                  </a:lnTo>
                  <a:close/>
                  <a:moveTo>
                    <a:pt x="2789" y="814"/>
                  </a:moveTo>
                  <a:lnTo>
                    <a:pt x="2827" y="814"/>
                  </a:lnTo>
                  <a:lnTo>
                    <a:pt x="2827" y="824"/>
                  </a:lnTo>
                  <a:lnTo>
                    <a:pt x="2789" y="824"/>
                  </a:lnTo>
                  <a:lnTo>
                    <a:pt x="2789" y="814"/>
                  </a:lnTo>
                  <a:close/>
                  <a:moveTo>
                    <a:pt x="2855" y="814"/>
                  </a:moveTo>
                  <a:lnTo>
                    <a:pt x="2893" y="814"/>
                  </a:lnTo>
                  <a:lnTo>
                    <a:pt x="2893" y="824"/>
                  </a:lnTo>
                  <a:lnTo>
                    <a:pt x="2855" y="824"/>
                  </a:lnTo>
                  <a:lnTo>
                    <a:pt x="2855" y="814"/>
                  </a:lnTo>
                  <a:close/>
                  <a:moveTo>
                    <a:pt x="2922" y="814"/>
                  </a:moveTo>
                  <a:lnTo>
                    <a:pt x="2960" y="814"/>
                  </a:lnTo>
                  <a:lnTo>
                    <a:pt x="2960" y="824"/>
                  </a:lnTo>
                  <a:lnTo>
                    <a:pt x="2922" y="824"/>
                  </a:lnTo>
                  <a:lnTo>
                    <a:pt x="2922" y="814"/>
                  </a:lnTo>
                  <a:close/>
                  <a:moveTo>
                    <a:pt x="2988" y="814"/>
                  </a:moveTo>
                  <a:lnTo>
                    <a:pt x="3026" y="814"/>
                  </a:lnTo>
                  <a:lnTo>
                    <a:pt x="3026" y="824"/>
                  </a:lnTo>
                  <a:lnTo>
                    <a:pt x="2988" y="824"/>
                  </a:lnTo>
                  <a:lnTo>
                    <a:pt x="2988" y="814"/>
                  </a:lnTo>
                  <a:close/>
                  <a:moveTo>
                    <a:pt x="3055" y="814"/>
                  </a:moveTo>
                  <a:lnTo>
                    <a:pt x="3092" y="814"/>
                  </a:lnTo>
                  <a:lnTo>
                    <a:pt x="3092" y="824"/>
                  </a:lnTo>
                  <a:lnTo>
                    <a:pt x="3055" y="824"/>
                  </a:lnTo>
                  <a:lnTo>
                    <a:pt x="3055" y="814"/>
                  </a:lnTo>
                  <a:close/>
                  <a:moveTo>
                    <a:pt x="3121" y="814"/>
                  </a:moveTo>
                  <a:lnTo>
                    <a:pt x="3159" y="814"/>
                  </a:lnTo>
                  <a:lnTo>
                    <a:pt x="3159" y="824"/>
                  </a:lnTo>
                  <a:lnTo>
                    <a:pt x="3121" y="824"/>
                  </a:lnTo>
                  <a:lnTo>
                    <a:pt x="3121" y="814"/>
                  </a:lnTo>
                  <a:close/>
                  <a:moveTo>
                    <a:pt x="3187" y="814"/>
                  </a:moveTo>
                  <a:lnTo>
                    <a:pt x="3225" y="814"/>
                  </a:lnTo>
                  <a:lnTo>
                    <a:pt x="3225" y="824"/>
                  </a:lnTo>
                  <a:lnTo>
                    <a:pt x="3187" y="824"/>
                  </a:lnTo>
                  <a:lnTo>
                    <a:pt x="3187" y="814"/>
                  </a:lnTo>
                  <a:close/>
                  <a:moveTo>
                    <a:pt x="3254" y="814"/>
                  </a:moveTo>
                  <a:lnTo>
                    <a:pt x="3292" y="814"/>
                  </a:lnTo>
                  <a:lnTo>
                    <a:pt x="3292" y="824"/>
                  </a:lnTo>
                  <a:lnTo>
                    <a:pt x="3254" y="824"/>
                  </a:lnTo>
                  <a:lnTo>
                    <a:pt x="3254" y="814"/>
                  </a:lnTo>
                  <a:close/>
                  <a:moveTo>
                    <a:pt x="3320" y="814"/>
                  </a:moveTo>
                  <a:lnTo>
                    <a:pt x="3358" y="814"/>
                  </a:lnTo>
                  <a:lnTo>
                    <a:pt x="3358" y="824"/>
                  </a:lnTo>
                  <a:lnTo>
                    <a:pt x="3320" y="824"/>
                  </a:lnTo>
                  <a:lnTo>
                    <a:pt x="3320" y="814"/>
                  </a:lnTo>
                  <a:close/>
                  <a:moveTo>
                    <a:pt x="3387" y="814"/>
                  </a:moveTo>
                  <a:lnTo>
                    <a:pt x="3425" y="814"/>
                  </a:lnTo>
                  <a:lnTo>
                    <a:pt x="3425" y="824"/>
                  </a:lnTo>
                  <a:lnTo>
                    <a:pt x="3387" y="824"/>
                  </a:lnTo>
                  <a:lnTo>
                    <a:pt x="3387" y="814"/>
                  </a:lnTo>
                  <a:close/>
                  <a:moveTo>
                    <a:pt x="3453" y="814"/>
                  </a:moveTo>
                  <a:lnTo>
                    <a:pt x="3491" y="814"/>
                  </a:lnTo>
                  <a:lnTo>
                    <a:pt x="3491" y="824"/>
                  </a:lnTo>
                  <a:lnTo>
                    <a:pt x="3453" y="824"/>
                  </a:lnTo>
                  <a:lnTo>
                    <a:pt x="3453" y="814"/>
                  </a:lnTo>
                  <a:close/>
                  <a:moveTo>
                    <a:pt x="3519" y="814"/>
                  </a:moveTo>
                  <a:lnTo>
                    <a:pt x="3557" y="814"/>
                  </a:lnTo>
                  <a:lnTo>
                    <a:pt x="3557" y="824"/>
                  </a:lnTo>
                  <a:lnTo>
                    <a:pt x="3519" y="824"/>
                  </a:lnTo>
                  <a:lnTo>
                    <a:pt x="3519" y="814"/>
                  </a:lnTo>
                  <a:close/>
                  <a:moveTo>
                    <a:pt x="3586" y="814"/>
                  </a:moveTo>
                  <a:lnTo>
                    <a:pt x="3624" y="814"/>
                  </a:lnTo>
                  <a:lnTo>
                    <a:pt x="3624" y="824"/>
                  </a:lnTo>
                  <a:lnTo>
                    <a:pt x="3586" y="824"/>
                  </a:lnTo>
                  <a:lnTo>
                    <a:pt x="3586" y="814"/>
                  </a:lnTo>
                  <a:close/>
                  <a:moveTo>
                    <a:pt x="3652" y="814"/>
                  </a:moveTo>
                  <a:lnTo>
                    <a:pt x="3690" y="814"/>
                  </a:lnTo>
                  <a:lnTo>
                    <a:pt x="3690" y="824"/>
                  </a:lnTo>
                  <a:lnTo>
                    <a:pt x="3652" y="824"/>
                  </a:lnTo>
                  <a:lnTo>
                    <a:pt x="3652" y="814"/>
                  </a:lnTo>
                  <a:close/>
                  <a:moveTo>
                    <a:pt x="3719" y="814"/>
                  </a:moveTo>
                  <a:lnTo>
                    <a:pt x="3757" y="814"/>
                  </a:lnTo>
                  <a:lnTo>
                    <a:pt x="3757" y="824"/>
                  </a:lnTo>
                  <a:lnTo>
                    <a:pt x="3719" y="824"/>
                  </a:lnTo>
                  <a:lnTo>
                    <a:pt x="3719" y="814"/>
                  </a:lnTo>
                  <a:close/>
                  <a:moveTo>
                    <a:pt x="3785" y="814"/>
                  </a:moveTo>
                  <a:lnTo>
                    <a:pt x="3823" y="814"/>
                  </a:lnTo>
                  <a:lnTo>
                    <a:pt x="3823" y="824"/>
                  </a:lnTo>
                  <a:lnTo>
                    <a:pt x="3785" y="824"/>
                  </a:lnTo>
                  <a:lnTo>
                    <a:pt x="3785" y="814"/>
                  </a:lnTo>
                  <a:close/>
                  <a:moveTo>
                    <a:pt x="3851" y="814"/>
                  </a:moveTo>
                  <a:lnTo>
                    <a:pt x="3889" y="814"/>
                  </a:lnTo>
                  <a:lnTo>
                    <a:pt x="3889" y="824"/>
                  </a:lnTo>
                  <a:lnTo>
                    <a:pt x="3851" y="824"/>
                  </a:lnTo>
                  <a:lnTo>
                    <a:pt x="3851" y="814"/>
                  </a:lnTo>
                  <a:close/>
                  <a:moveTo>
                    <a:pt x="3918" y="814"/>
                  </a:moveTo>
                  <a:lnTo>
                    <a:pt x="3932" y="814"/>
                  </a:lnTo>
                  <a:lnTo>
                    <a:pt x="3932" y="824"/>
                  </a:lnTo>
                  <a:lnTo>
                    <a:pt x="3918" y="824"/>
                  </a:lnTo>
                  <a:lnTo>
                    <a:pt x="3918" y="814"/>
                  </a:lnTo>
                  <a:close/>
                  <a:moveTo>
                    <a:pt x="0" y="408"/>
                  </a:moveTo>
                  <a:lnTo>
                    <a:pt x="38" y="408"/>
                  </a:lnTo>
                  <a:lnTo>
                    <a:pt x="38" y="417"/>
                  </a:lnTo>
                  <a:lnTo>
                    <a:pt x="0" y="417"/>
                  </a:lnTo>
                  <a:lnTo>
                    <a:pt x="0" y="408"/>
                  </a:lnTo>
                  <a:close/>
                  <a:moveTo>
                    <a:pt x="66" y="408"/>
                  </a:moveTo>
                  <a:lnTo>
                    <a:pt x="104" y="408"/>
                  </a:lnTo>
                  <a:lnTo>
                    <a:pt x="104" y="417"/>
                  </a:lnTo>
                  <a:lnTo>
                    <a:pt x="66" y="417"/>
                  </a:lnTo>
                  <a:lnTo>
                    <a:pt x="66" y="408"/>
                  </a:lnTo>
                  <a:close/>
                  <a:moveTo>
                    <a:pt x="133" y="408"/>
                  </a:moveTo>
                  <a:lnTo>
                    <a:pt x="171" y="408"/>
                  </a:lnTo>
                  <a:lnTo>
                    <a:pt x="171" y="417"/>
                  </a:lnTo>
                  <a:lnTo>
                    <a:pt x="133" y="417"/>
                  </a:lnTo>
                  <a:lnTo>
                    <a:pt x="133" y="408"/>
                  </a:lnTo>
                  <a:close/>
                  <a:moveTo>
                    <a:pt x="199" y="408"/>
                  </a:moveTo>
                  <a:lnTo>
                    <a:pt x="237" y="408"/>
                  </a:lnTo>
                  <a:lnTo>
                    <a:pt x="237" y="417"/>
                  </a:lnTo>
                  <a:lnTo>
                    <a:pt x="199" y="417"/>
                  </a:lnTo>
                  <a:lnTo>
                    <a:pt x="199" y="408"/>
                  </a:lnTo>
                  <a:close/>
                  <a:moveTo>
                    <a:pt x="265" y="408"/>
                  </a:moveTo>
                  <a:lnTo>
                    <a:pt x="303" y="408"/>
                  </a:lnTo>
                  <a:lnTo>
                    <a:pt x="303" y="417"/>
                  </a:lnTo>
                  <a:lnTo>
                    <a:pt x="265" y="417"/>
                  </a:lnTo>
                  <a:lnTo>
                    <a:pt x="265" y="408"/>
                  </a:lnTo>
                  <a:close/>
                  <a:moveTo>
                    <a:pt x="332" y="408"/>
                  </a:moveTo>
                  <a:lnTo>
                    <a:pt x="370" y="408"/>
                  </a:lnTo>
                  <a:lnTo>
                    <a:pt x="370" y="417"/>
                  </a:lnTo>
                  <a:lnTo>
                    <a:pt x="332" y="417"/>
                  </a:lnTo>
                  <a:lnTo>
                    <a:pt x="332" y="408"/>
                  </a:lnTo>
                  <a:close/>
                  <a:moveTo>
                    <a:pt x="398" y="408"/>
                  </a:moveTo>
                  <a:lnTo>
                    <a:pt x="436" y="408"/>
                  </a:lnTo>
                  <a:lnTo>
                    <a:pt x="436" y="417"/>
                  </a:lnTo>
                  <a:lnTo>
                    <a:pt x="398" y="417"/>
                  </a:lnTo>
                  <a:lnTo>
                    <a:pt x="398" y="408"/>
                  </a:lnTo>
                  <a:close/>
                  <a:moveTo>
                    <a:pt x="465" y="408"/>
                  </a:moveTo>
                  <a:lnTo>
                    <a:pt x="503" y="408"/>
                  </a:lnTo>
                  <a:lnTo>
                    <a:pt x="503" y="417"/>
                  </a:lnTo>
                  <a:lnTo>
                    <a:pt x="465" y="417"/>
                  </a:lnTo>
                  <a:lnTo>
                    <a:pt x="465" y="408"/>
                  </a:lnTo>
                  <a:close/>
                  <a:moveTo>
                    <a:pt x="531" y="408"/>
                  </a:moveTo>
                  <a:lnTo>
                    <a:pt x="569" y="408"/>
                  </a:lnTo>
                  <a:lnTo>
                    <a:pt x="569" y="417"/>
                  </a:lnTo>
                  <a:lnTo>
                    <a:pt x="531" y="417"/>
                  </a:lnTo>
                  <a:lnTo>
                    <a:pt x="531" y="408"/>
                  </a:lnTo>
                  <a:close/>
                  <a:moveTo>
                    <a:pt x="597" y="408"/>
                  </a:moveTo>
                  <a:lnTo>
                    <a:pt x="635" y="408"/>
                  </a:lnTo>
                  <a:lnTo>
                    <a:pt x="635" y="417"/>
                  </a:lnTo>
                  <a:lnTo>
                    <a:pt x="597" y="417"/>
                  </a:lnTo>
                  <a:lnTo>
                    <a:pt x="597" y="408"/>
                  </a:lnTo>
                  <a:close/>
                  <a:moveTo>
                    <a:pt x="664" y="408"/>
                  </a:moveTo>
                  <a:lnTo>
                    <a:pt x="702" y="408"/>
                  </a:lnTo>
                  <a:lnTo>
                    <a:pt x="702" y="417"/>
                  </a:lnTo>
                  <a:lnTo>
                    <a:pt x="664" y="417"/>
                  </a:lnTo>
                  <a:lnTo>
                    <a:pt x="664" y="408"/>
                  </a:lnTo>
                  <a:close/>
                  <a:moveTo>
                    <a:pt x="730" y="408"/>
                  </a:moveTo>
                  <a:lnTo>
                    <a:pt x="768" y="408"/>
                  </a:lnTo>
                  <a:lnTo>
                    <a:pt x="768" y="417"/>
                  </a:lnTo>
                  <a:lnTo>
                    <a:pt x="730" y="417"/>
                  </a:lnTo>
                  <a:lnTo>
                    <a:pt x="730" y="408"/>
                  </a:lnTo>
                  <a:close/>
                  <a:moveTo>
                    <a:pt x="797" y="408"/>
                  </a:moveTo>
                  <a:lnTo>
                    <a:pt x="835" y="408"/>
                  </a:lnTo>
                  <a:lnTo>
                    <a:pt x="835" y="417"/>
                  </a:lnTo>
                  <a:lnTo>
                    <a:pt x="797" y="417"/>
                  </a:lnTo>
                  <a:lnTo>
                    <a:pt x="797" y="408"/>
                  </a:lnTo>
                  <a:close/>
                  <a:moveTo>
                    <a:pt x="863" y="408"/>
                  </a:moveTo>
                  <a:lnTo>
                    <a:pt x="901" y="408"/>
                  </a:lnTo>
                  <a:lnTo>
                    <a:pt x="901" y="417"/>
                  </a:lnTo>
                  <a:lnTo>
                    <a:pt x="863" y="417"/>
                  </a:lnTo>
                  <a:lnTo>
                    <a:pt x="863" y="408"/>
                  </a:lnTo>
                  <a:close/>
                  <a:moveTo>
                    <a:pt x="929" y="408"/>
                  </a:moveTo>
                  <a:lnTo>
                    <a:pt x="967" y="408"/>
                  </a:lnTo>
                  <a:lnTo>
                    <a:pt x="967" y="417"/>
                  </a:lnTo>
                  <a:lnTo>
                    <a:pt x="929" y="417"/>
                  </a:lnTo>
                  <a:lnTo>
                    <a:pt x="929" y="408"/>
                  </a:lnTo>
                  <a:close/>
                  <a:moveTo>
                    <a:pt x="996" y="408"/>
                  </a:moveTo>
                  <a:lnTo>
                    <a:pt x="1034" y="408"/>
                  </a:lnTo>
                  <a:lnTo>
                    <a:pt x="1034" y="417"/>
                  </a:lnTo>
                  <a:lnTo>
                    <a:pt x="996" y="417"/>
                  </a:lnTo>
                  <a:lnTo>
                    <a:pt x="996" y="408"/>
                  </a:lnTo>
                  <a:close/>
                  <a:moveTo>
                    <a:pt x="1062" y="408"/>
                  </a:moveTo>
                  <a:lnTo>
                    <a:pt x="1100" y="408"/>
                  </a:lnTo>
                  <a:lnTo>
                    <a:pt x="1100" y="417"/>
                  </a:lnTo>
                  <a:lnTo>
                    <a:pt x="1062" y="417"/>
                  </a:lnTo>
                  <a:lnTo>
                    <a:pt x="1062" y="408"/>
                  </a:lnTo>
                  <a:close/>
                  <a:moveTo>
                    <a:pt x="1129" y="408"/>
                  </a:moveTo>
                  <a:lnTo>
                    <a:pt x="1167" y="408"/>
                  </a:lnTo>
                  <a:lnTo>
                    <a:pt x="1167" y="417"/>
                  </a:lnTo>
                  <a:lnTo>
                    <a:pt x="1129" y="417"/>
                  </a:lnTo>
                  <a:lnTo>
                    <a:pt x="1129" y="408"/>
                  </a:lnTo>
                  <a:close/>
                  <a:moveTo>
                    <a:pt x="1195" y="408"/>
                  </a:moveTo>
                  <a:lnTo>
                    <a:pt x="1233" y="408"/>
                  </a:lnTo>
                  <a:lnTo>
                    <a:pt x="1233" y="417"/>
                  </a:lnTo>
                  <a:lnTo>
                    <a:pt x="1195" y="417"/>
                  </a:lnTo>
                  <a:lnTo>
                    <a:pt x="1195" y="408"/>
                  </a:lnTo>
                  <a:close/>
                  <a:moveTo>
                    <a:pt x="1262" y="408"/>
                  </a:moveTo>
                  <a:lnTo>
                    <a:pt x="1299" y="408"/>
                  </a:lnTo>
                  <a:lnTo>
                    <a:pt x="1299" y="417"/>
                  </a:lnTo>
                  <a:lnTo>
                    <a:pt x="1262" y="417"/>
                  </a:lnTo>
                  <a:lnTo>
                    <a:pt x="1262" y="408"/>
                  </a:lnTo>
                  <a:close/>
                  <a:moveTo>
                    <a:pt x="1328" y="408"/>
                  </a:moveTo>
                  <a:lnTo>
                    <a:pt x="1366" y="408"/>
                  </a:lnTo>
                  <a:lnTo>
                    <a:pt x="1366" y="417"/>
                  </a:lnTo>
                  <a:lnTo>
                    <a:pt x="1328" y="417"/>
                  </a:lnTo>
                  <a:lnTo>
                    <a:pt x="1328" y="408"/>
                  </a:lnTo>
                  <a:close/>
                  <a:moveTo>
                    <a:pt x="1394" y="408"/>
                  </a:moveTo>
                  <a:lnTo>
                    <a:pt x="1432" y="408"/>
                  </a:lnTo>
                  <a:lnTo>
                    <a:pt x="1432" y="417"/>
                  </a:lnTo>
                  <a:lnTo>
                    <a:pt x="1394" y="417"/>
                  </a:lnTo>
                  <a:lnTo>
                    <a:pt x="1394" y="408"/>
                  </a:lnTo>
                  <a:close/>
                  <a:moveTo>
                    <a:pt x="1461" y="408"/>
                  </a:moveTo>
                  <a:lnTo>
                    <a:pt x="1499" y="408"/>
                  </a:lnTo>
                  <a:lnTo>
                    <a:pt x="1499" y="417"/>
                  </a:lnTo>
                  <a:lnTo>
                    <a:pt x="1461" y="417"/>
                  </a:lnTo>
                  <a:lnTo>
                    <a:pt x="1461" y="408"/>
                  </a:lnTo>
                  <a:close/>
                  <a:moveTo>
                    <a:pt x="1527" y="408"/>
                  </a:moveTo>
                  <a:lnTo>
                    <a:pt x="1565" y="408"/>
                  </a:lnTo>
                  <a:lnTo>
                    <a:pt x="1565" y="417"/>
                  </a:lnTo>
                  <a:lnTo>
                    <a:pt x="1527" y="417"/>
                  </a:lnTo>
                  <a:lnTo>
                    <a:pt x="1527" y="408"/>
                  </a:lnTo>
                  <a:close/>
                  <a:moveTo>
                    <a:pt x="1594" y="408"/>
                  </a:moveTo>
                  <a:lnTo>
                    <a:pt x="1632" y="408"/>
                  </a:lnTo>
                  <a:lnTo>
                    <a:pt x="1632" y="417"/>
                  </a:lnTo>
                  <a:lnTo>
                    <a:pt x="1594" y="417"/>
                  </a:lnTo>
                  <a:lnTo>
                    <a:pt x="1594" y="408"/>
                  </a:lnTo>
                  <a:close/>
                  <a:moveTo>
                    <a:pt x="1660" y="408"/>
                  </a:moveTo>
                  <a:lnTo>
                    <a:pt x="1698" y="408"/>
                  </a:lnTo>
                  <a:lnTo>
                    <a:pt x="1698" y="417"/>
                  </a:lnTo>
                  <a:lnTo>
                    <a:pt x="1660" y="417"/>
                  </a:lnTo>
                  <a:lnTo>
                    <a:pt x="1660" y="408"/>
                  </a:lnTo>
                  <a:close/>
                  <a:moveTo>
                    <a:pt x="1726" y="408"/>
                  </a:moveTo>
                  <a:lnTo>
                    <a:pt x="1764" y="408"/>
                  </a:lnTo>
                  <a:lnTo>
                    <a:pt x="1764" y="417"/>
                  </a:lnTo>
                  <a:lnTo>
                    <a:pt x="1726" y="417"/>
                  </a:lnTo>
                  <a:lnTo>
                    <a:pt x="1726" y="408"/>
                  </a:lnTo>
                  <a:close/>
                  <a:moveTo>
                    <a:pt x="1793" y="408"/>
                  </a:moveTo>
                  <a:lnTo>
                    <a:pt x="1831" y="408"/>
                  </a:lnTo>
                  <a:lnTo>
                    <a:pt x="1831" y="417"/>
                  </a:lnTo>
                  <a:lnTo>
                    <a:pt x="1793" y="417"/>
                  </a:lnTo>
                  <a:lnTo>
                    <a:pt x="1793" y="408"/>
                  </a:lnTo>
                  <a:close/>
                  <a:moveTo>
                    <a:pt x="1859" y="408"/>
                  </a:moveTo>
                  <a:lnTo>
                    <a:pt x="1897" y="408"/>
                  </a:lnTo>
                  <a:lnTo>
                    <a:pt x="1897" y="417"/>
                  </a:lnTo>
                  <a:lnTo>
                    <a:pt x="1859" y="417"/>
                  </a:lnTo>
                  <a:lnTo>
                    <a:pt x="1859" y="408"/>
                  </a:lnTo>
                  <a:close/>
                  <a:moveTo>
                    <a:pt x="1926" y="408"/>
                  </a:moveTo>
                  <a:lnTo>
                    <a:pt x="1964" y="408"/>
                  </a:lnTo>
                  <a:lnTo>
                    <a:pt x="1964" y="417"/>
                  </a:lnTo>
                  <a:lnTo>
                    <a:pt x="1926" y="417"/>
                  </a:lnTo>
                  <a:lnTo>
                    <a:pt x="1926" y="408"/>
                  </a:lnTo>
                  <a:close/>
                  <a:moveTo>
                    <a:pt x="1992" y="408"/>
                  </a:moveTo>
                  <a:lnTo>
                    <a:pt x="2030" y="408"/>
                  </a:lnTo>
                  <a:lnTo>
                    <a:pt x="2030" y="417"/>
                  </a:lnTo>
                  <a:lnTo>
                    <a:pt x="1992" y="417"/>
                  </a:lnTo>
                  <a:lnTo>
                    <a:pt x="1992" y="408"/>
                  </a:lnTo>
                  <a:close/>
                  <a:moveTo>
                    <a:pt x="2058" y="408"/>
                  </a:moveTo>
                  <a:lnTo>
                    <a:pt x="2096" y="408"/>
                  </a:lnTo>
                  <a:lnTo>
                    <a:pt x="2096" y="417"/>
                  </a:lnTo>
                  <a:lnTo>
                    <a:pt x="2058" y="417"/>
                  </a:lnTo>
                  <a:lnTo>
                    <a:pt x="2058" y="408"/>
                  </a:lnTo>
                  <a:close/>
                  <a:moveTo>
                    <a:pt x="2125" y="408"/>
                  </a:moveTo>
                  <a:lnTo>
                    <a:pt x="2163" y="408"/>
                  </a:lnTo>
                  <a:lnTo>
                    <a:pt x="2163" y="417"/>
                  </a:lnTo>
                  <a:lnTo>
                    <a:pt x="2125" y="417"/>
                  </a:lnTo>
                  <a:lnTo>
                    <a:pt x="2125" y="408"/>
                  </a:lnTo>
                  <a:close/>
                  <a:moveTo>
                    <a:pt x="2191" y="408"/>
                  </a:moveTo>
                  <a:lnTo>
                    <a:pt x="2229" y="408"/>
                  </a:lnTo>
                  <a:lnTo>
                    <a:pt x="2229" y="417"/>
                  </a:lnTo>
                  <a:lnTo>
                    <a:pt x="2191" y="417"/>
                  </a:lnTo>
                  <a:lnTo>
                    <a:pt x="2191" y="408"/>
                  </a:lnTo>
                  <a:close/>
                  <a:moveTo>
                    <a:pt x="2258" y="408"/>
                  </a:moveTo>
                  <a:lnTo>
                    <a:pt x="2296" y="408"/>
                  </a:lnTo>
                  <a:lnTo>
                    <a:pt x="2296" y="417"/>
                  </a:lnTo>
                  <a:lnTo>
                    <a:pt x="2258" y="417"/>
                  </a:lnTo>
                  <a:lnTo>
                    <a:pt x="2258" y="408"/>
                  </a:lnTo>
                  <a:close/>
                  <a:moveTo>
                    <a:pt x="2324" y="408"/>
                  </a:moveTo>
                  <a:lnTo>
                    <a:pt x="2362" y="408"/>
                  </a:lnTo>
                  <a:lnTo>
                    <a:pt x="2362" y="417"/>
                  </a:lnTo>
                  <a:lnTo>
                    <a:pt x="2324" y="417"/>
                  </a:lnTo>
                  <a:lnTo>
                    <a:pt x="2324" y="408"/>
                  </a:lnTo>
                  <a:close/>
                  <a:moveTo>
                    <a:pt x="2390" y="408"/>
                  </a:moveTo>
                  <a:lnTo>
                    <a:pt x="2428" y="408"/>
                  </a:lnTo>
                  <a:lnTo>
                    <a:pt x="2428" y="417"/>
                  </a:lnTo>
                  <a:lnTo>
                    <a:pt x="2390" y="417"/>
                  </a:lnTo>
                  <a:lnTo>
                    <a:pt x="2390" y="408"/>
                  </a:lnTo>
                  <a:close/>
                  <a:moveTo>
                    <a:pt x="2457" y="408"/>
                  </a:moveTo>
                  <a:lnTo>
                    <a:pt x="2495" y="408"/>
                  </a:lnTo>
                  <a:lnTo>
                    <a:pt x="2495" y="417"/>
                  </a:lnTo>
                  <a:lnTo>
                    <a:pt x="2457" y="417"/>
                  </a:lnTo>
                  <a:lnTo>
                    <a:pt x="2457" y="408"/>
                  </a:lnTo>
                  <a:close/>
                  <a:moveTo>
                    <a:pt x="2523" y="408"/>
                  </a:moveTo>
                  <a:lnTo>
                    <a:pt x="2561" y="408"/>
                  </a:lnTo>
                  <a:lnTo>
                    <a:pt x="2561" y="417"/>
                  </a:lnTo>
                  <a:lnTo>
                    <a:pt x="2523" y="417"/>
                  </a:lnTo>
                  <a:lnTo>
                    <a:pt x="2523" y="408"/>
                  </a:lnTo>
                  <a:close/>
                  <a:moveTo>
                    <a:pt x="2590" y="408"/>
                  </a:moveTo>
                  <a:lnTo>
                    <a:pt x="2628" y="408"/>
                  </a:lnTo>
                  <a:lnTo>
                    <a:pt x="2628" y="417"/>
                  </a:lnTo>
                  <a:lnTo>
                    <a:pt x="2590" y="417"/>
                  </a:lnTo>
                  <a:lnTo>
                    <a:pt x="2590" y="408"/>
                  </a:lnTo>
                  <a:close/>
                  <a:moveTo>
                    <a:pt x="2656" y="408"/>
                  </a:moveTo>
                  <a:lnTo>
                    <a:pt x="2694" y="408"/>
                  </a:lnTo>
                  <a:lnTo>
                    <a:pt x="2694" y="417"/>
                  </a:lnTo>
                  <a:lnTo>
                    <a:pt x="2656" y="417"/>
                  </a:lnTo>
                  <a:lnTo>
                    <a:pt x="2656" y="408"/>
                  </a:lnTo>
                  <a:close/>
                  <a:moveTo>
                    <a:pt x="2723" y="408"/>
                  </a:moveTo>
                  <a:lnTo>
                    <a:pt x="2760" y="408"/>
                  </a:lnTo>
                  <a:lnTo>
                    <a:pt x="2760" y="417"/>
                  </a:lnTo>
                  <a:lnTo>
                    <a:pt x="2723" y="417"/>
                  </a:lnTo>
                  <a:lnTo>
                    <a:pt x="2723" y="408"/>
                  </a:lnTo>
                  <a:close/>
                  <a:moveTo>
                    <a:pt x="2789" y="408"/>
                  </a:moveTo>
                  <a:lnTo>
                    <a:pt x="2827" y="408"/>
                  </a:lnTo>
                  <a:lnTo>
                    <a:pt x="2827" y="417"/>
                  </a:lnTo>
                  <a:lnTo>
                    <a:pt x="2789" y="417"/>
                  </a:lnTo>
                  <a:lnTo>
                    <a:pt x="2789" y="408"/>
                  </a:lnTo>
                  <a:close/>
                  <a:moveTo>
                    <a:pt x="2855" y="408"/>
                  </a:moveTo>
                  <a:lnTo>
                    <a:pt x="2893" y="408"/>
                  </a:lnTo>
                  <a:lnTo>
                    <a:pt x="2893" y="417"/>
                  </a:lnTo>
                  <a:lnTo>
                    <a:pt x="2855" y="417"/>
                  </a:lnTo>
                  <a:lnTo>
                    <a:pt x="2855" y="408"/>
                  </a:lnTo>
                  <a:close/>
                  <a:moveTo>
                    <a:pt x="2922" y="408"/>
                  </a:moveTo>
                  <a:lnTo>
                    <a:pt x="2960" y="408"/>
                  </a:lnTo>
                  <a:lnTo>
                    <a:pt x="2960" y="417"/>
                  </a:lnTo>
                  <a:lnTo>
                    <a:pt x="2922" y="417"/>
                  </a:lnTo>
                  <a:lnTo>
                    <a:pt x="2922" y="408"/>
                  </a:lnTo>
                  <a:close/>
                  <a:moveTo>
                    <a:pt x="2988" y="408"/>
                  </a:moveTo>
                  <a:lnTo>
                    <a:pt x="3026" y="408"/>
                  </a:lnTo>
                  <a:lnTo>
                    <a:pt x="3026" y="417"/>
                  </a:lnTo>
                  <a:lnTo>
                    <a:pt x="2988" y="417"/>
                  </a:lnTo>
                  <a:lnTo>
                    <a:pt x="2988" y="408"/>
                  </a:lnTo>
                  <a:close/>
                  <a:moveTo>
                    <a:pt x="3055" y="408"/>
                  </a:moveTo>
                  <a:lnTo>
                    <a:pt x="3092" y="408"/>
                  </a:lnTo>
                  <a:lnTo>
                    <a:pt x="3092" y="417"/>
                  </a:lnTo>
                  <a:lnTo>
                    <a:pt x="3055" y="417"/>
                  </a:lnTo>
                  <a:lnTo>
                    <a:pt x="3055" y="408"/>
                  </a:lnTo>
                  <a:close/>
                  <a:moveTo>
                    <a:pt x="3121" y="408"/>
                  </a:moveTo>
                  <a:lnTo>
                    <a:pt x="3159" y="408"/>
                  </a:lnTo>
                  <a:lnTo>
                    <a:pt x="3159" y="417"/>
                  </a:lnTo>
                  <a:lnTo>
                    <a:pt x="3121" y="417"/>
                  </a:lnTo>
                  <a:lnTo>
                    <a:pt x="3121" y="408"/>
                  </a:lnTo>
                  <a:close/>
                  <a:moveTo>
                    <a:pt x="3187" y="408"/>
                  </a:moveTo>
                  <a:lnTo>
                    <a:pt x="3225" y="408"/>
                  </a:lnTo>
                  <a:lnTo>
                    <a:pt x="3225" y="417"/>
                  </a:lnTo>
                  <a:lnTo>
                    <a:pt x="3187" y="417"/>
                  </a:lnTo>
                  <a:lnTo>
                    <a:pt x="3187" y="408"/>
                  </a:lnTo>
                  <a:close/>
                  <a:moveTo>
                    <a:pt x="3254" y="408"/>
                  </a:moveTo>
                  <a:lnTo>
                    <a:pt x="3292" y="408"/>
                  </a:lnTo>
                  <a:lnTo>
                    <a:pt x="3292" y="417"/>
                  </a:lnTo>
                  <a:lnTo>
                    <a:pt x="3254" y="417"/>
                  </a:lnTo>
                  <a:lnTo>
                    <a:pt x="3254" y="408"/>
                  </a:lnTo>
                  <a:close/>
                  <a:moveTo>
                    <a:pt x="3320" y="408"/>
                  </a:moveTo>
                  <a:lnTo>
                    <a:pt x="3358" y="408"/>
                  </a:lnTo>
                  <a:lnTo>
                    <a:pt x="3358" y="417"/>
                  </a:lnTo>
                  <a:lnTo>
                    <a:pt x="3320" y="417"/>
                  </a:lnTo>
                  <a:lnTo>
                    <a:pt x="3320" y="408"/>
                  </a:lnTo>
                  <a:close/>
                  <a:moveTo>
                    <a:pt x="3387" y="408"/>
                  </a:moveTo>
                  <a:lnTo>
                    <a:pt x="3425" y="408"/>
                  </a:lnTo>
                  <a:lnTo>
                    <a:pt x="3425" y="417"/>
                  </a:lnTo>
                  <a:lnTo>
                    <a:pt x="3387" y="417"/>
                  </a:lnTo>
                  <a:lnTo>
                    <a:pt x="3387" y="408"/>
                  </a:lnTo>
                  <a:close/>
                  <a:moveTo>
                    <a:pt x="3453" y="408"/>
                  </a:moveTo>
                  <a:lnTo>
                    <a:pt x="3491" y="408"/>
                  </a:lnTo>
                  <a:lnTo>
                    <a:pt x="3491" y="417"/>
                  </a:lnTo>
                  <a:lnTo>
                    <a:pt x="3453" y="417"/>
                  </a:lnTo>
                  <a:lnTo>
                    <a:pt x="3453" y="408"/>
                  </a:lnTo>
                  <a:close/>
                  <a:moveTo>
                    <a:pt x="3519" y="408"/>
                  </a:moveTo>
                  <a:lnTo>
                    <a:pt x="3557" y="408"/>
                  </a:lnTo>
                  <a:lnTo>
                    <a:pt x="3557" y="417"/>
                  </a:lnTo>
                  <a:lnTo>
                    <a:pt x="3519" y="417"/>
                  </a:lnTo>
                  <a:lnTo>
                    <a:pt x="3519" y="408"/>
                  </a:lnTo>
                  <a:close/>
                  <a:moveTo>
                    <a:pt x="3586" y="408"/>
                  </a:moveTo>
                  <a:lnTo>
                    <a:pt x="3624" y="408"/>
                  </a:lnTo>
                  <a:lnTo>
                    <a:pt x="3624" y="417"/>
                  </a:lnTo>
                  <a:lnTo>
                    <a:pt x="3586" y="417"/>
                  </a:lnTo>
                  <a:lnTo>
                    <a:pt x="3586" y="408"/>
                  </a:lnTo>
                  <a:close/>
                  <a:moveTo>
                    <a:pt x="3652" y="408"/>
                  </a:moveTo>
                  <a:lnTo>
                    <a:pt x="3690" y="408"/>
                  </a:lnTo>
                  <a:lnTo>
                    <a:pt x="3690" y="417"/>
                  </a:lnTo>
                  <a:lnTo>
                    <a:pt x="3652" y="417"/>
                  </a:lnTo>
                  <a:lnTo>
                    <a:pt x="3652" y="408"/>
                  </a:lnTo>
                  <a:close/>
                  <a:moveTo>
                    <a:pt x="3719" y="408"/>
                  </a:moveTo>
                  <a:lnTo>
                    <a:pt x="3757" y="408"/>
                  </a:lnTo>
                  <a:lnTo>
                    <a:pt x="3757" y="417"/>
                  </a:lnTo>
                  <a:lnTo>
                    <a:pt x="3719" y="417"/>
                  </a:lnTo>
                  <a:lnTo>
                    <a:pt x="3719" y="408"/>
                  </a:lnTo>
                  <a:close/>
                  <a:moveTo>
                    <a:pt x="3785" y="408"/>
                  </a:moveTo>
                  <a:lnTo>
                    <a:pt x="3823" y="408"/>
                  </a:lnTo>
                  <a:lnTo>
                    <a:pt x="3823" y="417"/>
                  </a:lnTo>
                  <a:lnTo>
                    <a:pt x="3785" y="417"/>
                  </a:lnTo>
                  <a:lnTo>
                    <a:pt x="3785" y="408"/>
                  </a:lnTo>
                  <a:close/>
                  <a:moveTo>
                    <a:pt x="3851" y="408"/>
                  </a:moveTo>
                  <a:lnTo>
                    <a:pt x="3889" y="408"/>
                  </a:lnTo>
                  <a:lnTo>
                    <a:pt x="3889" y="417"/>
                  </a:lnTo>
                  <a:lnTo>
                    <a:pt x="3851" y="417"/>
                  </a:lnTo>
                  <a:lnTo>
                    <a:pt x="3851" y="408"/>
                  </a:lnTo>
                  <a:close/>
                  <a:moveTo>
                    <a:pt x="3918" y="408"/>
                  </a:moveTo>
                  <a:lnTo>
                    <a:pt x="3932" y="408"/>
                  </a:lnTo>
                  <a:lnTo>
                    <a:pt x="3932" y="417"/>
                  </a:lnTo>
                  <a:lnTo>
                    <a:pt x="3918" y="417"/>
                  </a:lnTo>
                  <a:lnTo>
                    <a:pt x="3918" y="408"/>
                  </a:lnTo>
                  <a:close/>
                  <a:moveTo>
                    <a:pt x="0" y="0"/>
                  </a:moveTo>
                  <a:lnTo>
                    <a:pt x="38" y="0"/>
                  </a:lnTo>
                  <a:lnTo>
                    <a:pt x="38" y="10"/>
                  </a:lnTo>
                  <a:lnTo>
                    <a:pt x="0" y="10"/>
                  </a:lnTo>
                  <a:lnTo>
                    <a:pt x="0" y="0"/>
                  </a:lnTo>
                  <a:close/>
                  <a:moveTo>
                    <a:pt x="66" y="0"/>
                  </a:moveTo>
                  <a:lnTo>
                    <a:pt x="104" y="0"/>
                  </a:lnTo>
                  <a:lnTo>
                    <a:pt x="104" y="10"/>
                  </a:lnTo>
                  <a:lnTo>
                    <a:pt x="66" y="10"/>
                  </a:lnTo>
                  <a:lnTo>
                    <a:pt x="66" y="0"/>
                  </a:lnTo>
                  <a:close/>
                  <a:moveTo>
                    <a:pt x="133" y="0"/>
                  </a:moveTo>
                  <a:lnTo>
                    <a:pt x="171" y="0"/>
                  </a:lnTo>
                  <a:lnTo>
                    <a:pt x="171" y="10"/>
                  </a:lnTo>
                  <a:lnTo>
                    <a:pt x="133" y="10"/>
                  </a:lnTo>
                  <a:lnTo>
                    <a:pt x="133" y="0"/>
                  </a:lnTo>
                  <a:close/>
                  <a:moveTo>
                    <a:pt x="199" y="0"/>
                  </a:moveTo>
                  <a:lnTo>
                    <a:pt x="237" y="0"/>
                  </a:lnTo>
                  <a:lnTo>
                    <a:pt x="237" y="10"/>
                  </a:lnTo>
                  <a:lnTo>
                    <a:pt x="199" y="10"/>
                  </a:lnTo>
                  <a:lnTo>
                    <a:pt x="199" y="0"/>
                  </a:lnTo>
                  <a:close/>
                  <a:moveTo>
                    <a:pt x="265" y="0"/>
                  </a:moveTo>
                  <a:lnTo>
                    <a:pt x="303" y="0"/>
                  </a:lnTo>
                  <a:lnTo>
                    <a:pt x="303" y="10"/>
                  </a:lnTo>
                  <a:lnTo>
                    <a:pt x="265" y="10"/>
                  </a:lnTo>
                  <a:lnTo>
                    <a:pt x="265" y="0"/>
                  </a:lnTo>
                  <a:close/>
                  <a:moveTo>
                    <a:pt x="332" y="0"/>
                  </a:moveTo>
                  <a:lnTo>
                    <a:pt x="370" y="0"/>
                  </a:lnTo>
                  <a:lnTo>
                    <a:pt x="370" y="10"/>
                  </a:lnTo>
                  <a:lnTo>
                    <a:pt x="332" y="10"/>
                  </a:lnTo>
                  <a:lnTo>
                    <a:pt x="332" y="0"/>
                  </a:lnTo>
                  <a:close/>
                  <a:moveTo>
                    <a:pt x="398" y="0"/>
                  </a:moveTo>
                  <a:lnTo>
                    <a:pt x="436" y="0"/>
                  </a:lnTo>
                  <a:lnTo>
                    <a:pt x="436" y="10"/>
                  </a:lnTo>
                  <a:lnTo>
                    <a:pt x="398" y="10"/>
                  </a:lnTo>
                  <a:lnTo>
                    <a:pt x="398" y="0"/>
                  </a:lnTo>
                  <a:close/>
                  <a:moveTo>
                    <a:pt x="465" y="0"/>
                  </a:moveTo>
                  <a:lnTo>
                    <a:pt x="503" y="0"/>
                  </a:lnTo>
                  <a:lnTo>
                    <a:pt x="503" y="10"/>
                  </a:lnTo>
                  <a:lnTo>
                    <a:pt x="465" y="10"/>
                  </a:lnTo>
                  <a:lnTo>
                    <a:pt x="465" y="0"/>
                  </a:lnTo>
                  <a:close/>
                  <a:moveTo>
                    <a:pt x="531" y="0"/>
                  </a:moveTo>
                  <a:lnTo>
                    <a:pt x="569" y="0"/>
                  </a:lnTo>
                  <a:lnTo>
                    <a:pt x="569" y="10"/>
                  </a:lnTo>
                  <a:lnTo>
                    <a:pt x="531" y="10"/>
                  </a:lnTo>
                  <a:lnTo>
                    <a:pt x="531" y="0"/>
                  </a:lnTo>
                  <a:close/>
                  <a:moveTo>
                    <a:pt x="597" y="0"/>
                  </a:moveTo>
                  <a:lnTo>
                    <a:pt x="635" y="0"/>
                  </a:lnTo>
                  <a:lnTo>
                    <a:pt x="635" y="10"/>
                  </a:lnTo>
                  <a:lnTo>
                    <a:pt x="597" y="10"/>
                  </a:lnTo>
                  <a:lnTo>
                    <a:pt x="597" y="0"/>
                  </a:lnTo>
                  <a:close/>
                  <a:moveTo>
                    <a:pt x="664" y="0"/>
                  </a:moveTo>
                  <a:lnTo>
                    <a:pt x="702" y="0"/>
                  </a:lnTo>
                  <a:lnTo>
                    <a:pt x="702" y="10"/>
                  </a:lnTo>
                  <a:lnTo>
                    <a:pt x="664" y="10"/>
                  </a:lnTo>
                  <a:lnTo>
                    <a:pt x="664" y="0"/>
                  </a:lnTo>
                  <a:close/>
                  <a:moveTo>
                    <a:pt x="730" y="0"/>
                  </a:moveTo>
                  <a:lnTo>
                    <a:pt x="768" y="0"/>
                  </a:lnTo>
                  <a:lnTo>
                    <a:pt x="768" y="10"/>
                  </a:lnTo>
                  <a:lnTo>
                    <a:pt x="730" y="10"/>
                  </a:lnTo>
                  <a:lnTo>
                    <a:pt x="730" y="0"/>
                  </a:lnTo>
                  <a:close/>
                  <a:moveTo>
                    <a:pt x="797" y="0"/>
                  </a:moveTo>
                  <a:lnTo>
                    <a:pt x="835" y="0"/>
                  </a:lnTo>
                  <a:lnTo>
                    <a:pt x="835" y="10"/>
                  </a:lnTo>
                  <a:lnTo>
                    <a:pt x="797" y="10"/>
                  </a:lnTo>
                  <a:lnTo>
                    <a:pt x="797" y="0"/>
                  </a:lnTo>
                  <a:close/>
                  <a:moveTo>
                    <a:pt x="863" y="0"/>
                  </a:moveTo>
                  <a:lnTo>
                    <a:pt x="901" y="0"/>
                  </a:lnTo>
                  <a:lnTo>
                    <a:pt x="901" y="10"/>
                  </a:lnTo>
                  <a:lnTo>
                    <a:pt x="863" y="10"/>
                  </a:lnTo>
                  <a:lnTo>
                    <a:pt x="863" y="0"/>
                  </a:lnTo>
                  <a:close/>
                  <a:moveTo>
                    <a:pt x="929" y="0"/>
                  </a:moveTo>
                  <a:lnTo>
                    <a:pt x="967" y="0"/>
                  </a:lnTo>
                  <a:lnTo>
                    <a:pt x="967" y="10"/>
                  </a:lnTo>
                  <a:lnTo>
                    <a:pt x="929" y="10"/>
                  </a:lnTo>
                  <a:lnTo>
                    <a:pt x="929" y="0"/>
                  </a:lnTo>
                  <a:close/>
                  <a:moveTo>
                    <a:pt x="996" y="0"/>
                  </a:moveTo>
                  <a:lnTo>
                    <a:pt x="1034" y="0"/>
                  </a:lnTo>
                  <a:lnTo>
                    <a:pt x="1034" y="10"/>
                  </a:lnTo>
                  <a:lnTo>
                    <a:pt x="996" y="10"/>
                  </a:lnTo>
                  <a:lnTo>
                    <a:pt x="996" y="0"/>
                  </a:lnTo>
                  <a:close/>
                  <a:moveTo>
                    <a:pt x="1062" y="0"/>
                  </a:moveTo>
                  <a:lnTo>
                    <a:pt x="1100" y="0"/>
                  </a:lnTo>
                  <a:lnTo>
                    <a:pt x="1100" y="10"/>
                  </a:lnTo>
                  <a:lnTo>
                    <a:pt x="1062" y="10"/>
                  </a:lnTo>
                  <a:lnTo>
                    <a:pt x="1062" y="0"/>
                  </a:lnTo>
                  <a:close/>
                  <a:moveTo>
                    <a:pt x="1129" y="0"/>
                  </a:moveTo>
                  <a:lnTo>
                    <a:pt x="1167" y="0"/>
                  </a:lnTo>
                  <a:lnTo>
                    <a:pt x="1167" y="10"/>
                  </a:lnTo>
                  <a:lnTo>
                    <a:pt x="1129" y="10"/>
                  </a:lnTo>
                  <a:lnTo>
                    <a:pt x="1129" y="0"/>
                  </a:lnTo>
                  <a:close/>
                  <a:moveTo>
                    <a:pt x="1195" y="0"/>
                  </a:moveTo>
                  <a:lnTo>
                    <a:pt x="1233" y="0"/>
                  </a:lnTo>
                  <a:lnTo>
                    <a:pt x="1233" y="10"/>
                  </a:lnTo>
                  <a:lnTo>
                    <a:pt x="1195" y="10"/>
                  </a:lnTo>
                  <a:lnTo>
                    <a:pt x="1195" y="0"/>
                  </a:lnTo>
                  <a:close/>
                  <a:moveTo>
                    <a:pt x="1262" y="0"/>
                  </a:moveTo>
                  <a:lnTo>
                    <a:pt x="1299" y="0"/>
                  </a:lnTo>
                  <a:lnTo>
                    <a:pt x="1299" y="10"/>
                  </a:lnTo>
                  <a:lnTo>
                    <a:pt x="1262" y="10"/>
                  </a:lnTo>
                  <a:lnTo>
                    <a:pt x="1262" y="0"/>
                  </a:lnTo>
                  <a:close/>
                  <a:moveTo>
                    <a:pt x="1328" y="0"/>
                  </a:moveTo>
                  <a:lnTo>
                    <a:pt x="1366" y="0"/>
                  </a:lnTo>
                  <a:lnTo>
                    <a:pt x="1366" y="10"/>
                  </a:lnTo>
                  <a:lnTo>
                    <a:pt x="1328" y="10"/>
                  </a:lnTo>
                  <a:lnTo>
                    <a:pt x="1328" y="0"/>
                  </a:lnTo>
                  <a:close/>
                  <a:moveTo>
                    <a:pt x="1394" y="0"/>
                  </a:moveTo>
                  <a:lnTo>
                    <a:pt x="1432" y="0"/>
                  </a:lnTo>
                  <a:lnTo>
                    <a:pt x="1432" y="10"/>
                  </a:lnTo>
                  <a:lnTo>
                    <a:pt x="1394" y="10"/>
                  </a:lnTo>
                  <a:lnTo>
                    <a:pt x="1394" y="0"/>
                  </a:lnTo>
                  <a:close/>
                  <a:moveTo>
                    <a:pt x="1461" y="0"/>
                  </a:moveTo>
                  <a:lnTo>
                    <a:pt x="1499" y="0"/>
                  </a:lnTo>
                  <a:lnTo>
                    <a:pt x="1499" y="10"/>
                  </a:lnTo>
                  <a:lnTo>
                    <a:pt x="1461" y="10"/>
                  </a:lnTo>
                  <a:lnTo>
                    <a:pt x="1461" y="0"/>
                  </a:lnTo>
                  <a:close/>
                  <a:moveTo>
                    <a:pt x="1527" y="0"/>
                  </a:moveTo>
                  <a:lnTo>
                    <a:pt x="1565" y="0"/>
                  </a:lnTo>
                  <a:lnTo>
                    <a:pt x="1565" y="10"/>
                  </a:lnTo>
                  <a:lnTo>
                    <a:pt x="1527" y="10"/>
                  </a:lnTo>
                  <a:lnTo>
                    <a:pt x="1527" y="0"/>
                  </a:lnTo>
                  <a:close/>
                  <a:moveTo>
                    <a:pt x="1594" y="0"/>
                  </a:moveTo>
                  <a:lnTo>
                    <a:pt x="1632" y="0"/>
                  </a:lnTo>
                  <a:lnTo>
                    <a:pt x="1632" y="10"/>
                  </a:lnTo>
                  <a:lnTo>
                    <a:pt x="1594" y="10"/>
                  </a:lnTo>
                  <a:lnTo>
                    <a:pt x="1594" y="0"/>
                  </a:lnTo>
                  <a:close/>
                  <a:moveTo>
                    <a:pt x="1660" y="0"/>
                  </a:moveTo>
                  <a:lnTo>
                    <a:pt x="1698" y="0"/>
                  </a:lnTo>
                  <a:lnTo>
                    <a:pt x="1698" y="10"/>
                  </a:lnTo>
                  <a:lnTo>
                    <a:pt x="1660" y="10"/>
                  </a:lnTo>
                  <a:lnTo>
                    <a:pt x="1660" y="0"/>
                  </a:lnTo>
                  <a:close/>
                  <a:moveTo>
                    <a:pt x="1726" y="0"/>
                  </a:moveTo>
                  <a:lnTo>
                    <a:pt x="1764" y="0"/>
                  </a:lnTo>
                  <a:lnTo>
                    <a:pt x="1764" y="10"/>
                  </a:lnTo>
                  <a:lnTo>
                    <a:pt x="1726" y="10"/>
                  </a:lnTo>
                  <a:lnTo>
                    <a:pt x="1726" y="0"/>
                  </a:lnTo>
                  <a:close/>
                  <a:moveTo>
                    <a:pt x="1793" y="0"/>
                  </a:moveTo>
                  <a:lnTo>
                    <a:pt x="1831" y="0"/>
                  </a:lnTo>
                  <a:lnTo>
                    <a:pt x="1831" y="10"/>
                  </a:lnTo>
                  <a:lnTo>
                    <a:pt x="1793" y="10"/>
                  </a:lnTo>
                  <a:lnTo>
                    <a:pt x="1793" y="0"/>
                  </a:lnTo>
                  <a:close/>
                  <a:moveTo>
                    <a:pt x="1859" y="0"/>
                  </a:moveTo>
                  <a:lnTo>
                    <a:pt x="1897" y="0"/>
                  </a:lnTo>
                  <a:lnTo>
                    <a:pt x="1897" y="10"/>
                  </a:lnTo>
                  <a:lnTo>
                    <a:pt x="1859" y="10"/>
                  </a:lnTo>
                  <a:lnTo>
                    <a:pt x="1859" y="0"/>
                  </a:lnTo>
                  <a:close/>
                  <a:moveTo>
                    <a:pt x="1926" y="0"/>
                  </a:moveTo>
                  <a:lnTo>
                    <a:pt x="1964" y="0"/>
                  </a:lnTo>
                  <a:lnTo>
                    <a:pt x="1964" y="10"/>
                  </a:lnTo>
                  <a:lnTo>
                    <a:pt x="1926" y="10"/>
                  </a:lnTo>
                  <a:lnTo>
                    <a:pt x="1926" y="0"/>
                  </a:lnTo>
                  <a:close/>
                  <a:moveTo>
                    <a:pt x="1992" y="0"/>
                  </a:moveTo>
                  <a:lnTo>
                    <a:pt x="2030" y="0"/>
                  </a:lnTo>
                  <a:lnTo>
                    <a:pt x="2030" y="10"/>
                  </a:lnTo>
                  <a:lnTo>
                    <a:pt x="1992" y="10"/>
                  </a:lnTo>
                  <a:lnTo>
                    <a:pt x="1992" y="0"/>
                  </a:lnTo>
                  <a:close/>
                  <a:moveTo>
                    <a:pt x="2058" y="0"/>
                  </a:moveTo>
                  <a:lnTo>
                    <a:pt x="2096" y="0"/>
                  </a:lnTo>
                  <a:lnTo>
                    <a:pt x="2096" y="10"/>
                  </a:lnTo>
                  <a:lnTo>
                    <a:pt x="2058" y="10"/>
                  </a:lnTo>
                  <a:lnTo>
                    <a:pt x="2058" y="0"/>
                  </a:lnTo>
                  <a:close/>
                  <a:moveTo>
                    <a:pt x="2125" y="0"/>
                  </a:moveTo>
                  <a:lnTo>
                    <a:pt x="2163" y="0"/>
                  </a:lnTo>
                  <a:lnTo>
                    <a:pt x="2163" y="10"/>
                  </a:lnTo>
                  <a:lnTo>
                    <a:pt x="2125" y="10"/>
                  </a:lnTo>
                  <a:lnTo>
                    <a:pt x="2125" y="0"/>
                  </a:lnTo>
                  <a:close/>
                  <a:moveTo>
                    <a:pt x="2191" y="0"/>
                  </a:moveTo>
                  <a:lnTo>
                    <a:pt x="2229" y="0"/>
                  </a:lnTo>
                  <a:lnTo>
                    <a:pt x="2229" y="10"/>
                  </a:lnTo>
                  <a:lnTo>
                    <a:pt x="2191" y="10"/>
                  </a:lnTo>
                  <a:lnTo>
                    <a:pt x="2191" y="0"/>
                  </a:lnTo>
                  <a:close/>
                  <a:moveTo>
                    <a:pt x="2258" y="0"/>
                  </a:moveTo>
                  <a:lnTo>
                    <a:pt x="2296" y="0"/>
                  </a:lnTo>
                  <a:lnTo>
                    <a:pt x="2296" y="10"/>
                  </a:lnTo>
                  <a:lnTo>
                    <a:pt x="2258" y="10"/>
                  </a:lnTo>
                  <a:lnTo>
                    <a:pt x="2258" y="0"/>
                  </a:lnTo>
                  <a:close/>
                  <a:moveTo>
                    <a:pt x="2324" y="0"/>
                  </a:moveTo>
                  <a:lnTo>
                    <a:pt x="2362" y="0"/>
                  </a:lnTo>
                  <a:lnTo>
                    <a:pt x="2362" y="10"/>
                  </a:lnTo>
                  <a:lnTo>
                    <a:pt x="2324" y="10"/>
                  </a:lnTo>
                  <a:lnTo>
                    <a:pt x="2324" y="0"/>
                  </a:lnTo>
                  <a:close/>
                  <a:moveTo>
                    <a:pt x="2390" y="0"/>
                  </a:moveTo>
                  <a:lnTo>
                    <a:pt x="2428" y="0"/>
                  </a:lnTo>
                  <a:lnTo>
                    <a:pt x="2428" y="10"/>
                  </a:lnTo>
                  <a:lnTo>
                    <a:pt x="2390" y="10"/>
                  </a:lnTo>
                  <a:lnTo>
                    <a:pt x="2390" y="0"/>
                  </a:lnTo>
                  <a:close/>
                  <a:moveTo>
                    <a:pt x="2457" y="0"/>
                  </a:moveTo>
                  <a:lnTo>
                    <a:pt x="2495" y="0"/>
                  </a:lnTo>
                  <a:lnTo>
                    <a:pt x="2495" y="10"/>
                  </a:lnTo>
                  <a:lnTo>
                    <a:pt x="2457" y="10"/>
                  </a:lnTo>
                  <a:lnTo>
                    <a:pt x="2457" y="0"/>
                  </a:lnTo>
                  <a:close/>
                  <a:moveTo>
                    <a:pt x="2523" y="0"/>
                  </a:moveTo>
                  <a:lnTo>
                    <a:pt x="2561" y="0"/>
                  </a:lnTo>
                  <a:lnTo>
                    <a:pt x="2561" y="10"/>
                  </a:lnTo>
                  <a:lnTo>
                    <a:pt x="2523" y="10"/>
                  </a:lnTo>
                  <a:lnTo>
                    <a:pt x="2523" y="0"/>
                  </a:lnTo>
                  <a:close/>
                  <a:moveTo>
                    <a:pt x="2590" y="0"/>
                  </a:moveTo>
                  <a:lnTo>
                    <a:pt x="2628" y="0"/>
                  </a:lnTo>
                  <a:lnTo>
                    <a:pt x="2628" y="10"/>
                  </a:lnTo>
                  <a:lnTo>
                    <a:pt x="2590" y="10"/>
                  </a:lnTo>
                  <a:lnTo>
                    <a:pt x="2590" y="0"/>
                  </a:lnTo>
                  <a:close/>
                  <a:moveTo>
                    <a:pt x="2656" y="0"/>
                  </a:moveTo>
                  <a:lnTo>
                    <a:pt x="2694" y="0"/>
                  </a:lnTo>
                  <a:lnTo>
                    <a:pt x="2694" y="10"/>
                  </a:lnTo>
                  <a:lnTo>
                    <a:pt x="2656" y="10"/>
                  </a:lnTo>
                  <a:lnTo>
                    <a:pt x="2656" y="0"/>
                  </a:lnTo>
                  <a:close/>
                  <a:moveTo>
                    <a:pt x="2723" y="0"/>
                  </a:moveTo>
                  <a:lnTo>
                    <a:pt x="2760" y="0"/>
                  </a:lnTo>
                  <a:lnTo>
                    <a:pt x="2760" y="10"/>
                  </a:lnTo>
                  <a:lnTo>
                    <a:pt x="2723" y="10"/>
                  </a:lnTo>
                  <a:lnTo>
                    <a:pt x="2723" y="0"/>
                  </a:lnTo>
                  <a:close/>
                  <a:moveTo>
                    <a:pt x="2789" y="0"/>
                  </a:moveTo>
                  <a:lnTo>
                    <a:pt x="2827" y="0"/>
                  </a:lnTo>
                  <a:lnTo>
                    <a:pt x="2827" y="10"/>
                  </a:lnTo>
                  <a:lnTo>
                    <a:pt x="2789" y="10"/>
                  </a:lnTo>
                  <a:lnTo>
                    <a:pt x="2789" y="0"/>
                  </a:lnTo>
                  <a:close/>
                  <a:moveTo>
                    <a:pt x="2855" y="0"/>
                  </a:moveTo>
                  <a:lnTo>
                    <a:pt x="2893" y="0"/>
                  </a:lnTo>
                  <a:lnTo>
                    <a:pt x="2893" y="10"/>
                  </a:lnTo>
                  <a:lnTo>
                    <a:pt x="2855" y="10"/>
                  </a:lnTo>
                  <a:lnTo>
                    <a:pt x="2855" y="0"/>
                  </a:lnTo>
                  <a:close/>
                  <a:moveTo>
                    <a:pt x="2922" y="0"/>
                  </a:moveTo>
                  <a:lnTo>
                    <a:pt x="2960" y="0"/>
                  </a:lnTo>
                  <a:lnTo>
                    <a:pt x="2960" y="10"/>
                  </a:lnTo>
                  <a:lnTo>
                    <a:pt x="2922" y="10"/>
                  </a:lnTo>
                  <a:lnTo>
                    <a:pt x="2922" y="0"/>
                  </a:lnTo>
                  <a:close/>
                  <a:moveTo>
                    <a:pt x="2988" y="0"/>
                  </a:moveTo>
                  <a:lnTo>
                    <a:pt x="3026" y="0"/>
                  </a:lnTo>
                  <a:lnTo>
                    <a:pt x="3026" y="10"/>
                  </a:lnTo>
                  <a:lnTo>
                    <a:pt x="2988" y="10"/>
                  </a:lnTo>
                  <a:lnTo>
                    <a:pt x="2988" y="0"/>
                  </a:lnTo>
                  <a:close/>
                  <a:moveTo>
                    <a:pt x="3055" y="0"/>
                  </a:moveTo>
                  <a:lnTo>
                    <a:pt x="3092" y="0"/>
                  </a:lnTo>
                  <a:lnTo>
                    <a:pt x="3092" y="10"/>
                  </a:lnTo>
                  <a:lnTo>
                    <a:pt x="3055" y="10"/>
                  </a:lnTo>
                  <a:lnTo>
                    <a:pt x="3055" y="0"/>
                  </a:lnTo>
                  <a:close/>
                  <a:moveTo>
                    <a:pt x="3121" y="0"/>
                  </a:moveTo>
                  <a:lnTo>
                    <a:pt x="3159" y="0"/>
                  </a:lnTo>
                  <a:lnTo>
                    <a:pt x="3159" y="10"/>
                  </a:lnTo>
                  <a:lnTo>
                    <a:pt x="3121" y="10"/>
                  </a:lnTo>
                  <a:lnTo>
                    <a:pt x="3121" y="0"/>
                  </a:lnTo>
                  <a:close/>
                  <a:moveTo>
                    <a:pt x="3187" y="0"/>
                  </a:moveTo>
                  <a:lnTo>
                    <a:pt x="3225" y="0"/>
                  </a:lnTo>
                  <a:lnTo>
                    <a:pt x="3225" y="10"/>
                  </a:lnTo>
                  <a:lnTo>
                    <a:pt x="3187" y="10"/>
                  </a:lnTo>
                  <a:lnTo>
                    <a:pt x="3187" y="0"/>
                  </a:lnTo>
                  <a:close/>
                  <a:moveTo>
                    <a:pt x="3254" y="0"/>
                  </a:moveTo>
                  <a:lnTo>
                    <a:pt x="3292" y="0"/>
                  </a:lnTo>
                  <a:lnTo>
                    <a:pt x="3292" y="10"/>
                  </a:lnTo>
                  <a:lnTo>
                    <a:pt x="3254" y="10"/>
                  </a:lnTo>
                  <a:lnTo>
                    <a:pt x="3254" y="0"/>
                  </a:lnTo>
                  <a:close/>
                  <a:moveTo>
                    <a:pt x="3320" y="0"/>
                  </a:moveTo>
                  <a:lnTo>
                    <a:pt x="3358" y="0"/>
                  </a:lnTo>
                  <a:lnTo>
                    <a:pt x="3358" y="10"/>
                  </a:lnTo>
                  <a:lnTo>
                    <a:pt x="3320" y="10"/>
                  </a:lnTo>
                  <a:lnTo>
                    <a:pt x="3320" y="0"/>
                  </a:lnTo>
                  <a:close/>
                  <a:moveTo>
                    <a:pt x="3387" y="0"/>
                  </a:moveTo>
                  <a:lnTo>
                    <a:pt x="3425" y="0"/>
                  </a:lnTo>
                  <a:lnTo>
                    <a:pt x="3425" y="10"/>
                  </a:lnTo>
                  <a:lnTo>
                    <a:pt x="3387" y="10"/>
                  </a:lnTo>
                  <a:lnTo>
                    <a:pt x="3387" y="0"/>
                  </a:lnTo>
                  <a:close/>
                  <a:moveTo>
                    <a:pt x="3453" y="0"/>
                  </a:moveTo>
                  <a:lnTo>
                    <a:pt x="3491" y="0"/>
                  </a:lnTo>
                  <a:lnTo>
                    <a:pt x="3491" y="10"/>
                  </a:lnTo>
                  <a:lnTo>
                    <a:pt x="3453" y="10"/>
                  </a:lnTo>
                  <a:lnTo>
                    <a:pt x="3453" y="0"/>
                  </a:lnTo>
                  <a:close/>
                  <a:moveTo>
                    <a:pt x="3519" y="0"/>
                  </a:moveTo>
                  <a:lnTo>
                    <a:pt x="3557" y="0"/>
                  </a:lnTo>
                  <a:lnTo>
                    <a:pt x="3557" y="10"/>
                  </a:lnTo>
                  <a:lnTo>
                    <a:pt x="3519" y="10"/>
                  </a:lnTo>
                  <a:lnTo>
                    <a:pt x="3519" y="0"/>
                  </a:lnTo>
                  <a:close/>
                  <a:moveTo>
                    <a:pt x="3586" y="0"/>
                  </a:moveTo>
                  <a:lnTo>
                    <a:pt x="3624" y="0"/>
                  </a:lnTo>
                  <a:lnTo>
                    <a:pt x="3624" y="10"/>
                  </a:lnTo>
                  <a:lnTo>
                    <a:pt x="3586" y="10"/>
                  </a:lnTo>
                  <a:lnTo>
                    <a:pt x="3586" y="0"/>
                  </a:lnTo>
                  <a:close/>
                  <a:moveTo>
                    <a:pt x="3652" y="0"/>
                  </a:moveTo>
                  <a:lnTo>
                    <a:pt x="3690" y="0"/>
                  </a:lnTo>
                  <a:lnTo>
                    <a:pt x="3690" y="10"/>
                  </a:lnTo>
                  <a:lnTo>
                    <a:pt x="3652" y="10"/>
                  </a:lnTo>
                  <a:lnTo>
                    <a:pt x="3652" y="0"/>
                  </a:lnTo>
                  <a:close/>
                  <a:moveTo>
                    <a:pt x="3719" y="0"/>
                  </a:moveTo>
                  <a:lnTo>
                    <a:pt x="3757" y="0"/>
                  </a:lnTo>
                  <a:lnTo>
                    <a:pt x="3757" y="10"/>
                  </a:lnTo>
                  <a:lnTo>
                    <a:pt x="3719" y="10"/>
                  </a:lnTo>
                  <a:lnTo>
                    <a:pt x="3719" y="0"/>
                  </a:lnTo>
                  <a:close/>
                  <a:moveTo>
                    <a:pt x="3785" y="0"/>
                  </a:moveTo>
                  <a:lnTo>
                    <a:pt x="3823" y="0"/>
                  </a:lnTo>
                  <a:lnTo>
                    <a:pt x="3823" y="10"/>
                  </a:lnTo>
                  <a:lnTo>
                    <a:pt x="3785" y="10"/>
                  </a:lnTo>
                  <a:lnTo>
                    <a:pt x="3785" y="0"/>
                  </a:lnTo>
                  <a:close/>
                  <a:moveTo>
                    <a:pt x="3851" y="0"/>
                  </a:moveTo>
                  <a:lnTo>
                    <a:pt x="3889" y="0"/>
                  </a:lnTo>
                  <a:lnTo>
                    <a:pt x="3889" y="10"/>
                  </a:lnTo>
                  <a:lnTo>
                    <a:pt x="3851" y="10"/>
                  </a:lnTo>
                  <a:lnTo>
                    <a:pt x="3851" y="0"/>
                  </a:lnTo>
                  <a:close/>
                  <a:moveTo>
                    <a:pt x="3918" y="0"/>
                  </a:moveTo>
                  <a:lnTo>
                    <a:pt x="3932" y="0"/>
                  </a:lnTo>
                  <a:lnTo>
                    <a:pt x="3932" y="10"/>
                  </a:lnTo>
                  <a:lnTo>
                    <a:pt x="3918" y="10"/>
                  </a:lnTo>
                  <a:lnTo>
                    <a:pt x="3918" y="0"/>
                  </a:lnTo>
                  <a:close/>
                </a:path>
              </a:pathLst>
            </a:custGeom>
            <a:solidFill>
              <a:srgbClr val="868686"/>
            </a:solidFill>
            <a:ln w="2" cap="flat">
              <a:solidFill>
                <a:srgbClr val="868686"/>
              </a:solidFill>
              <a:prstDash val="solid"/>
              <a:bevel/>
              <a:headEnd/>
              <a:tailEnd/>
            </a:ln>
          </p:spPr>
          <p:txBody>
            <a:bodyPr vert="horz" wrap="square" lIns="91440" tIns="45720" rIns="91440" bIns="45720" numCol="1" anchor="t" anchorCtr="0" compatLnSpc="1">
              <a:prstTxWarp prst="textNoShape">
                <a:avLst/>
              </a:prstTxWarp>
            </a:bodyPr>
            <a:lstStyle/>
            <a:p>
              <a:endParaRPr lang="de-DE"/>
            </a:p>
          </p:txBody>
        </p:sp>
        <p:sp>
          <p:nvSpPr>
            <p:cNvPr id="10" name="Rectangle 8"/>
            <p:cNvSpPr>
              <a:spLocks noChangeArrowheads="1"/>
            </p:cNvSpPr>
            <p:nvPr/>
          </p:nvSpPr>
          <p:spPr bwMode="auto">
            <a:xfrm>
              <a:off x="1004" y="1204"/>
              <a:ext cx="10" cy="1630"/>
            </a:xfrm>
            <a:prstGeom prst="rect">
              <a:avLst/>
            </a:prstGeom>
            <a:solidFill>
              <a:srgbClr val="868686"/>
            </a:solidFill>
            <a:ln w="2" cap="flat">
              <a:solidFill>
                <a:srgbClr val="868686"/>
              </a:solidFill>
              <a:prstDash val="solid"/>
              <a:bevel/>
              <a:headEnd/>
              <a:tailEnd/>
            </a:ln>
          </p:spPr>
          <p:txBody>
            <a:bodyPr vert="horz" wrap="square" lIns="91440" tIns="45720" rIns="91440" bIns="45720" numCol="1" anchor="t" anchorCtr="0" compatLnSpc="1">
              <a:prstTxWarp prst="textNoShape">
                <a:avLst/>
              </a:prstTxWarp>
            </a:bodyPr>
            <a:lstStyle/>
            <a:p>
              <a:endParaRPr lang="de-DE"/>
            </a:p>
          </p:txBody>
        </p:sp>
        <p:sp>
          <p:nvSpPr>
            <p:cNvPr id="11" name="Freeform 9"/>
            <p:cNvSpPr>
              <a:spLocks noEditPoints="1"/>
            </p:cNvSpPr>
            <p:nvPr/>
          </p:nvSpPr>
          <p:spPr bwMode="auto">
            <a:xfrm>
              <a:off x="963" y="1199"/>
              <a:ext cx="46" cy="1639"/>
            </a:xfrm>
            <a:custGeom>
              <a:avLst/>
              <a:gdLst>
                <a:gd name="T0" fmla="*/ 0 w 46"/>
                <a:gd name="T1" fmla="*/ 1630 h 1639"/>
                <a:gd name="T2" fmla="*/ 46 w 46"/>
                <a:gd name="T3" fmla="*/ 1630 h 1639"/>
                <a:gd name="T4" fmla="*/ 46 w 46"/>
                <a:gd name="T5" fmla="*/ 1639 h 1639"/>
                <a:gd name="T6" fmla="*/ 0 w 46"/>
                <a:gd name="T7" fmla="*/ 1639 h 1639"/>
                <a:gd name="T8" fmla="*/ 0 w 46"/>
                <a:gd name="T9" fmla="*/ 1630 h 1639"/>
                <a:gd name="T10" fmla="*/ 0 w 46"/>
                <a:gd name="T11" fmla="*/ 1222 h 1639"/>
                <a:gd name="T12" fmla="*/ 46 w 46"/>
                <a:gd name="T13" fmla="*/ 1222 h 1639"/>
                <a:gd name="T14" fmla="*/ 46 w 46"/>
                <a:gd name="T15" fmla="*/ 1232 h 1639"/>
                <a:gd name="T16" fmla="*/ 0 w 46"/>
                <a:gd name="T17" fmla="*/ 1232 h 1639"/>
                <a:gd name="T18" fmla="*/ 0 w 46"/>
                <a:gd name="T19" fmla="*/ 1222 h 1639"/>
                <a:gd name="T20" fmla="*/ 0 w 46"/>
                <a:gd name="T21" fmla="*/ 814 h 1639"/>
                <a:gd name="T22" fmla="*/ 46 w 46"/>
                <a:gd name="T23" fmla="*/ 814 h 1639"/>
                <a:gd name="T24" fmla="*/ 46 w 46"/>
                <a:gd name="T25" fmla="*/ 824 h 1639"/>
                <a:gd name="T26" fmla="*/ 0 w 46"/>
                <a:gd name="T27" fmla="*/ 824 h 1639"/>
                <a:gd name="T28" fmla="*/ 0 w 46"/>
                <a:gd name="T29" fmla="*/ 814 h 1639"/>
                <a:gd name="T30" fmla="*/ 0 w 46"/>
                <a:gd name="T31" fmla="*/ 408 h 1639"/>
                <a:gd name="T32" fmla="*/ 46 w 46"/>
                <a:gd name="T33" fmla="*/ 408 h 1639"/>
                <a:gd name="T34" fmla="*/ 46 w 46"/>
                <a:gd name="T35" fmla="*/ 417 h 1639"/>
                <a:gd name="T36" fmla="*/ 0 w 46"/>
                <a:gd name="T37" fmla="*/ 417 h 1639"/>
                <a:gd name="T38" fmla="*/ 0 w 46"/>
                <a:gd name="T39" fmla="*/ 408 h 1639"/>
                <a:gd name="T40" fmla="*/ 0 w 46"/>
                <a:gd name="T41" fmla="*/ 0 h 1639"/>
                <a:gd name="T42" fmla="*/ 46 w 46"/>
                <a:gd name="T43" fmla="*/ 0 h 1639"/>
                <a:gd name="T44" fmla="*/ 46 w 46"/>
                <a:gd name="T45" fmla="*/ 10 h 1639"/>
                <a:gd name="T46" fmla="*/ 0 w 46"/>
                <a:gd name="T47" fmla="*/ 10 h 1639"/>
                <a:gd name="T48" fmla="*/ 0 w 46"/>
                <a:gd name="T49" fmla="*/ 0 h 1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6" h="1639">
                  <a:moveTo>
                    <a:pt x="0" y="1630"/>
                  </a:moveTo>
                  <a:lnTo>
                    <a:pt x="46" y="1630"/>
                  </a:lnTo>
                  <a:lnTo>
                    <a:pt x="46" y="1639"/>
                  </a:lnTo>
                  <a:lnTo>
                    <a:pt x="0" y="1639"/>
                  </a:lnTo>
                  <a:lnTo>
                    <a:pt x="0" y="1630"/>
                  </a:lnTo>
                  <a:close/>
                  <a:moveTo>
                    <a:pt x="0" y="1222"/>
                  </a:moveTo>
                  <a:lnTo>
                    <a:pt x="46" y="1222"/>
                  </a:lnTo>
                  <a:lnTo>
                    <a:pt x="46" y="1232"/>
                  </a:lnTo>
                  <a:lnTo>
                    <a:pt x="0" y="1232"/>
                  </a:lnTo>
                  <a:lnTo>
                    <a:pt x="0" y="1222"/>
                  </a:lnTo>
                  <a:close/>
                  <a:moveTo>
                    <a:pt x="0" y="814"/>
                  </a:moveTo>
                  <a:lnTo>
                    <a:pt x="46" y="814"/>
                  </a:lnTo>
                  <a:lnTo>
                    <a:pt x="46" y="824"/>
                  </a:lnTo>
                  <a:lnTo>
                    <a:pt x="0" y="824"/>
                  </a:lnTo>
                  <a:lnTo>
                    <a:pt x="0" y="814"/>
                  </a:lnTo>
                  <a:close/>
                  <a:moveTo>
                    <a:pt x="0" y="408"/>
                  </a:moveTo>
                  <a:lnTo>
                    <a:pt x="46" y="408"/>
                  </a:lnTo>
                  <a:lnTo>
                    <a:pt x="46" y="417"/>
                  </a:lnTo>
                  <a:lnTo>
                    <a:pt x="0" y="417"/>
                  </a:lnTo>
                  <a:lnTo>
                    <a:pt x="0" y="408"/>
                  </a:lnTo>
                  <a:close/>
                  <a:moveTo>
                    <a:pt x="0" y="0"/>
                  </a:moveTo>
                  <a:lnTo>
                    <a:pt x="46" y="0"/>
                  </a:lnTo>
                  <a:lnTo>
                    <a:pt x="46" y="10"/>
                  </a:lnTo>
                  <a:lnTo>
                    <a:pt x="0" y="10"/>
                  </a:lnTo>
                  <a:lnTo>
                    <a:pt x="0" y="0"/>
                  </a:lnTo>
                  <a:close/>
                </a:path>
              </a:pathLst>
            </a:custGeom>
            <a:solidFill>
              <a:srgbClr val="868686"/>
            </a:solidFill>
            <a:ln w="2" cap="flat">
              <a:solidFill>
                <a:srgbClr val="868686"/>
              </a:solidFill>
              <a:prstDash val="solid"/>
              <a:bevel/>
              <a:headEnd/>
              <a:tailEnd/>
            </a:ln>
          </p:spPr>
          <p:txBody>
            <a:bodyPr vert="horz" wrap="square" lIns="91440" tIns="45720" rIns="91440" bIns="45720" numCol="1" anchor="t" anchorCtr="0" compatLnSpc="1">
              <a:prstTxWarp prst="textNoShape">
                <a:avLst/>
              </a:prstTxWarp>
            </a:bodyPr>
            <a:lstStyle/>
            <a:p>
              <a:endParaRPr lang="de-DE"/>
            </a:p>
          </p:txBody>
        </p:sp>
        <p:sp>
          <p:nvSpPr>
            <p:cNvPr id="12" name="Rectangle 10"/>
            <p:cNvSpPr>
              <a:spLocks noChangeArrowheads="1"/>
            </p:cNvSpPr>
            <p:nvPr/>
          </p:nvSpPr>
          <p:spPr bwMode="auto">
            <a:xfrm>
              <a:off x="1009" y="2829"/>
              <a:ext cx="3932" cy="9"/>
            </a:xfrm>
            <a:prstGeom prst="rect">
              <a:avLst/>
            </a:prstGeom>
            <a:solidFill>
              <a:srgbClr val="868686"/>
            </a:solidFill>
            <a:ln w="2" cap="flat">
              <a:solidFill>
                <a:srgbClr val="868686"/>
              </a:solidFill>
              <a:prstDash val="solid"/>
              <a:bevel/>
              <a:headEnd/>
              <a:tailEnd/>
            </a:ln>
          </p:spPr>
          <p:txBody>
            <a:bodyPr vert="horz" wrap="square" lIns="91440" tIns="45720" rIns="91440" bIns="45720" numCol="1" anchor="t" anchorCtr="0" compatLnSpc="1">
              <a:prstTxWarp prst="textNoShape">
                <a:avLst/>
              </a:prstTxWarp>
            </a:bodyPr>
            <a:lstStyle/>
            <a:p>
              <a:endParaRPr lang="de-DE"/>
            </a:p>
          </p:txBody>
        </p:sp>
        <p:sp>
          <p:nvSpPr>
            <p:cNvPr id="13" name="Freeform 11"/>
            <p:cNvSpPr>
              <a:spLocks noEditPoints="1"/>
            </p:cNvSpPr>
            <p:nvPr/>
          </p:nvSpPr>
          <p:spPr bwMode="auto">
            <a:xfrm>
              <a:off x="1004" y="2834"/>
              <a:ext cx="3942" cy="46"/>
            </a:xfrm>
            <a:custGeom>
              <a:avLst/>
              <a:gdLst>
                <a:gd name="T0" fmla="*/ 10 w 3942"/>
                <a:gd name="T1" fmla="*/ 46 h 46"/>
                <a:gd name="T2" fmla="*/ 0 w 3942"/>
                <a:gd name="T3" fmla="*/ 0 h 46"/>
                <a:gd name="T4" fmla="*/ 217 w 3942"/>
                <a:gd name="T5" fmla="*/ 0 h 46"/>
                <a:gd name="T6" fmla="*/ 207 w 3942"/>
                <a:gd name="T7" fmla="*/ 46 h 46"/>
                <a:gd name="T8" fmla="*/ 217 w 3942"/>
                <a:gd name="T9" fmla="*/ 0 h 46"/>
                <a:gd name="T10" fmla="*/ 424 w 3942"/>
                <a:gd name="T11" fmla="*/ 46 h 46"/>
                <a:gd name="T12" fmla="*/ 414 w 3942"/>
                <a:gd name="T13" fmla="*/ 0 h 46"/>
                <a:gd name="T14" fmla="*/ 631 w 3942"/>
                <a:gd name="T15" fmla="*/ 0 h 46"/>
                <a:gd name="T16" fmla="*/ 621 w 3942"/>
                <a:gd name="T17" fmla="*/ 46 h 46"/>
                <a:gd name="T18" fmla="*/ 631 w 3942"/>
                <a:gd name="T19" fmla="*/ 0 h 46"/>
                <a:gd name="T20" fmla="*/ 838 w 3942"/>
                <a:gd name="T21" fmla="*/ 46 h 46"/>
                <a:gd name="T22" fmla="*/ 829 w 3942"/>
                <a:gd name="T23" fmla="*/ 0 h 46"/>
                <a:gd name="T24" fmla="*/ 1044 w 3942"/>
                <a:gd name="T25" fmla="*/ 0 h 46"/>
                <a:gd name="T26" fmla="*/ 1034 w 3942"/>
                <a:gd name="T27" fmla="*/ 46 h 46"/>
                <a:gd name="T28" fmla="*/ 1044 w 3942"/>
                <a:gd name="T29" fmla="*/ 0 h 46"/>
                <a:gd name="T30" fmla="*/ 1251 w 3942"/>
                <a:gd name="T31" fmla="*/ 46 h 46"/>
                <a:gd name="T32" fmla="*/ 1241 w 3942"/>
                <a:gd name="T33" fmla="*/ 0 h 46"/>
                <a:gd name="T34" fmla="*/ 1458 w 3942"/>
                <a:gd name="T35" fmla="*/ 0 h 46"/>
                <a:gd name="T36" fmla="*/ 1448 w 3942"/>
                <a:gd name="T37" fmla="*/ 46 h 46"/>
                <a:gd name="T38" fmla="*/ 1458 w 3942"/>
                <a:gd name="T39" fmla="*/ 0 h 46"/>
                <a:gd name="T40" fmla="*/ 1665 w 3942"/>
                <a:gd name="T41" fmla="*/ 46 h 46"/>
                <a:gd name="T42" fmla="*/ 1655 w 3942"/>
                <a:gd name="T43" fmla="*/ 0 h 46"/>
                <a:gd name="T44" fmla="*/ 1872 w 3942"/>
                <a:gd name="T45" fmla="*/ 0 h 46"/>
                <a:gd name="T46" fmla="*/ 1863 w 3942"/>
                <a:gd name="T47" fmla="*/ 46 h 46"/>
                <a:gd name="T48" fmla="*/ 1872 w 3942"/>
                <a:gd name="T49" fmla="*/ 0 h 46"/>
                <a:gd name="T50" fmla="*/ 2079 w 3942"/>
                <a:gd name="T51" fmla="*/ 46 h 46"/>
                <a:gd name="T52" fmla="*/ 2070 w 3942"/>
                <a:gd name="T53" fmla="*/ 0 h 46"/>
                <a:gd name="T54" fmla="*/ 2286 w 3942"/>
                <a:gd name="T55" fmla="*/ 0 h 46"/>
                <a:gd name="T56" fmla="*/ 2277 w 3942"/>
                <a:gd name="T57" fmla="*/ 46 h 46"/>
                <a:gd name="T58" fmla="*/ 2286 w 3942"/>
                <a:gd name="T59" fmla="*/ 0 h 46"/>
                <a:gd name="T60" fmla="*/ 2493 w 3942"/>
                <a:gd name="T61" fmla="*/ 46 h 46"/>
                <a:gd name="T62" fmla="*/ 2484 w 3942"/>
                <a:gd name="T63" fmla="*/ 0 h 46"/>
                <a:gd name="T64" fmla="*/ 2701 w 3942"/>
                <a:gd name="T65" fmla="*/ 0 h 46"/>
                <a:gd name="T66" fmla="*/ 2691 w 3942"/>
                <a:gd name="T67" fmla="*/ 46 h 46"/>
                <a:gd name="T68" fmla="*/ 2701 w 3942"/>
                <a:gd name="T69" fmla="*/ 0 h 46"/>
                <a:gd name="T70" fmla="*/ 2908 w 3942"/>
                <a:gd name="T71" fmla="*/ 46 h 46"/>
                <a:gd name="T72" fmla="*/ 2898 w 3942"/>
                <a:gd name="T73" fmla="*/ 0 h 46"/>
                <a:gd name="T74" fmla="*/ 3115 w 3942"/>
                <a:gd name="T75" fmla="*/ 0 h 46"/>
                <a:gd name="T76" fmla="*/ 3105 w 3942"/>
                <a:gd name="T77" fmla="*/ 46 h 46"/>
                <a:gd name="T78" fmla="*/ 3115 w 3942"/>
                <a:gd name="T79" fmla="*/ 0 h 46"/>
                <a:gd name="T80" fmla="*/ 3320 w 3942"/>
                <a:gd name="T81" fmla="*/ 46 h 46"/>
                <a:gd name="T82" fmla="*/ 3311 w 3942"/>
                <a:gd name="T83" fmla="*/ 0 h 46"/>
                <a:gd name="T84" fmla="*/ 3528 w 3942"/>
                <a:gd name="T85" fmla="*/ 0 h 46"/>
                <a:gd name="T86" fmla="*/ 3518 w 3942"/>
                <a:gd name="T87" fmla="*/ 46 h 46"/>
                <a:gd name="T88" fmla="*/ 3528 w 3942"/>
                <a:gd name="T89" fmla="*/ 0 h 46"/>
                <a:gd name="T90" fmla="*/ 3735 w 3942"/>
                <a:gd name="T91" fmla="*/ 46 h 46"/>
                <a:gd name="T92" fmla="*/ 3725 w 3942"/>
                <a:gd name="T93" fmla="*/ 0 h 46"/>
                <a:gd name="T94" fmla="*/ 3942 w 3942"/>
                <a:gd name="T95" fmla="*/ 0 h 46"/>
                <a:gd name="T96" fmla="*/ 3932 w 3942"/>
                <a:gd name="T97" fmla="*/ 46 h 46"/>
                <a:gd name="T98" fmla="*/ 3942 w 3942"/>
                <a:gd name="T9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942" h="46">
                  <a:moveTo>
                    <a:pt x="10" y="0"/>
                  </a:moveTo>
                  <a:lnTo>
                    <a:pt x="10" y="46"/>
                  </a:lnTo>
                  <a:lnTo>
                    <a:pt x="0" y="46"/>
                  </a:lnTo>
                  <a:lnTo>
                    <a:pt x="0" y="0"/>
                  </a:lnTo>
                  <a:lnTo>
                    <a:pt x="10" y="0"/>
                  </a:lnTo>
                  <a:close/>
                  <a:moveTo>
                    <a:pt x="217" y="0"/>
                  </a:moveTo>
                  <a:lnTo>
                    <a:pt x="217" y="46"/>
                  </a:lnTo>
                  <a:lnTo>
                    <a:pt x="207" y="46"/>
                  </a:lnTo>
                  <a:lnTo>
                    <a:pt x="207" y="0"/>
                  </a:lnTo>
                  <a:lnTo>
                    <a:pt x="217" y="0"/>
                  </a:lnTo>
                  <a:close/>
                  <a:moveTo>
                    <a:pt x="424" y="0"/>
                  </a:moveTo>
                  <a:lnTo>
                    <a:pt x="424" y="46"/>
                  </a:lnTo>
                  <a:lnTo>
                    <a:pt x="414" y="46"/>
                  </a:lnTo>
                  <a:lnTo>
                    <a:pt x="414" y="0"/>
                  </a:lnTo>
                  <a:lnTo>
                    <a:pt x="424" y="0"/>
                  </a:lnTo>
                  <a:close/>
                  <a:moveTo>
                    <a:pt x="631" y="0"/>
                  </a:moveTo>
                  <a:lnTo>
                    <a:pt x="631" y="46"/>
                  </a:lnTo>
                  <a:lnTo>
                    <a:pt x="621" y="46"/>
                  </a:lnTo>
                  <a:lnTo>
                    <a:pt x="621" y="0"/>
                  </a:lnTo>
                  <a:lnTo>
                    <a:pt x="631" y="0"/>
                  </a:lnTo>
                  <a:close/>
                  <a:moveTo>
                    <a:pt x="838" y="0"/>
                  </a:moveTo>
                  <a:lnTo>
                    <a:pt x="838" y="46"/>
                  </a:lnTo>
                  <a:lnTo>
                    <a:pt x="829" y="46"/>
                  </a:lnTo>
                  <a:lnTo>
                    <a:pt x="829" y="0"/>
                  </a:lnTo>
                  <a:lnTo>
                    <a:pt x="838" y="0"/>
                  </a:lnTo>
                  <a:close/>
                  <a:moveTo>
                    <a:pt x="1044" y="0"/>
                  </a:moveTo>
                  <a:lnTo>
                    <a:pt x="1044" y="46"/>
                  </a:lnTo>
                  <a:lnTo>
                    <a:pt x="1034" y="46"/>
                  </a:lnTo>
                  <a:lnTo>
                    <a:pt x="1034" y="0"/>
                  </a:lnTo>
                  <a:lnTo>
                    <a:pt x="1044" y="0"/>
                  </a:lnTo>
                  <a:close/>
                  <a:moveTo>
                    <a:pt x="1251" y="0"/>
                  </a:moveTo>
                  <a:lnTo>
                    <a:pt x="1251" y="46"/>
                  </a:lnTo>
                  <a:lnTo>
                    <a:pt x="1241" y="46"/>
                  </a:lnTo>
                  <a:lnTo>
                    <a:pt x="1241" y="0"/>
                  </a:lnTo>
                  <a:lnTo>
                    <a:pt x="1251" y="0"/>
                  </a:lnTo>
                  <a:close/>
                  <a:moveTo>
                    <a:pt x="1458" y="0"/>
                  </a:moveTo>
                  <a:lnTo>
                    <a:pt x="1458" y="46"/>
                  </a:lnTo>
                  <a:lnTo>
                    <a:pt x="1448" y="46"/>
                  </a:lnTo>
                  <a:lnTo>
                    <a:pt x="1448" y="0"/>
                  </a:lnTo>
                  <a:lnTo>
                    <a:pt x="1458" y="0"/>
                  </a:lnTo>
                  <a:close/>
                  <a:moveTo>
                    <a:pt x="1665" y="0"/>
                  </a:moveTo>
                  <a:lnTo>
                    <a:pt x="1665" y="46"/>
                  </a:lnTo>
                  <a:lnTo>
                    <a:pt x="1655" y="46"/>
                  </a:lnTo>
                  <a:lnTo>
                    <a:pt x="1655" y="0"/>
                  </a:lnTo>
                  <a:lnTo>
                    <a:pt x="1665" y="0"/>
                  </a:lnTo>
                  <a:close/>
                  <a:moveTo>
                    <a:pt x="1872" y="0"/>
                  </a:moveTo>
                  <a:lnTo>
                    <a:pt x="1872" y="46"/>
                  </a:lnTo>
                  <a:lnTo>
                    <a:pt x="1863" y="46"/>
                  </a:lnTo>
                  <a:lnTo>
                    <a:pt x="1863" y="0"/>
                  </a:lnTo>
                  <a:lnTo>
                    <a:pt x="1872" y="0"/>
                  </a:lnTo>
                  <a:close/>
                  <a:moveTo>
                    <a:pt x="2079" y="0"/>
                  </a:moveTo>
                  <a:lnTo>
                    <a:pt x="2079" y="46"/>
                  </a:lnTo>
                  <a:lnTo>
                    <a:pt x="2070" y="46"/>
                  </a:lnTo>
                  <a:lnTo>
                    <a:pt x="2070" y="0"/>
                  </a:lnTo>
                  <a:lnTo>
                    <a:pt x="2079" y="0"/>
                  </a:lnTo>
                  <a:close/>
                  <a:moveTo>
                    <a:pt x="2286" y="0"/>
                  </a:moveTo>
                  <a:lnTo>
                    <a:pt x="2286" y="46"/>
                  </a:lnTo>
                  <a:lnTo>
                    <a:pt x="2277" y="46"/>
                  </a:lnTo>
                  <a:lnTo>
                    <a:pt x="2277" y="0"/>
                  </a:lnTo>
                  <a:lnTo>
                    <a:pt x="2286" y="0"/>
                  </a:lnTo>
                  <a:close/>
                  <a:moveTo>
                    <a:pt x="2493" y="0"/>
                  </a:moveTo>
                  <a:lnTo>
                    <a:pt x="2493" y="46"/>
                  </a:lnTo>
                  <a:lnTo>
                    <a:pt x="2484" y="46"/>
                  </a:lnTo>
                  <a:lnTo>
                    <a:pt x="2484" y="0"/>
                  </a:lnTo>
                  <a:lnTo>
                    <a:pt x="2493" y="0"/>
                  </a:lnTo>
                  <a:close/>
                  <a:moveTo>
                    <a:pt x="2701" y="0"/>
                  </a:moveTo>
                  <a:lnTo>
                    <a:pt x="2701" y="46"/>
                  </a:lnTo>
                  <a:lnTo>
                    <a:pt x="2691" y="46"/>
                  </a:lnTo>
                  <a:lnTo>
                    <a:pt x="2691" y="0"/>
                  </a:lnTo>
                  <a:lnTo>
                    <a:pt x="2701" y="0"/>
                  </a:lnTo>
                  <a:close/>
                  <a:moveTo>
                    <a:pt x="2908" y="0"/>
                  </a:moveTo>
                  <a:lnTo>
                    <a:pt x="2908" y="46"/>
                  </a:lnTo>
                  <a:lnTo>
                    <a:pt x="2898" y="46"/>
                  </a:lnTo>
                  <a:lnTo>
                    <a:pt x="2898" y="0"/>
                  </a:lnTo>
                  <a:lnTo>
                    <a:pt x="2908" y="0"/>
                  </a:lnTo>
                  <a:close/>
                  <a:moveTo>
                    <a:pt x="3115" y="0"/>
                  </a:moveTo>
                  <a:lnTo>
                    <a:pt x="3115" y="46"/>
                  </a:lnTo>
                  <a:lnTo>
                    <a:pt x="3105" y="46"/>
                  </a:lnTo>
                  <a:lnTo>
                    <a:pt x="3105" y="0"/>
                  </a:lnTo>
                  <a:lnTo>
                    <a:pt x="3115" y="0"/>
                  </a:lnTo>
                  <a:close/>
                  <a:moveTo>
                    <a:pt x="3320" y="0"/>
                  </a:moveTo>
                  <a:lnTo>
                    <a:pt x="3320" y="46"/>
                  </a:lnTo>
                  <a:lnTo>
                    <a:pt x="3311" y="46"/>
                  </a:lnTo>
                  <a:lnTo>
                    <a:pt x="3311" y="0"/>
                  </a:lnTo>
                  <a:lnTo>
                    <a:pt x="3320" y="0"/>
                  </a:lnTo>
                  <a:close/>
                  <a:moveTo>
                    <a:pt x="3528" y="0"/>
                  </a:moveTo>
                  <a:lnTo>
                    <a:pt x="3528" y="46"/>
                  </a:lnTo>
                  <a:lnTo>
                    <a:pt x="3518" y="46"/>
                  </a:lnTo>
                  <a:lnTo>
                    <a:pt x="3518" y="0"/>
                  </a:lnTo>
                  <a:lnTo>
                    <a:pt x="3528" y="0"/>
                  </a:lnTo>
                  <a:close/>
                  <a:moveTo>
                    <a:pt x="3735" y="0"/>
                  </a:moveTo>
                  <a:lnTo>
                    <a:pt x="3735" y="46"/>
                  </a:lnTo>
                  <a:lnTo>
                    <a:pt x="3725" y="46"/>
                  </a:lnTo>
                  <a:lnTo>
                    <a:pt x="3725" y="0"/>
                  </a:lnTo>
                  <a:lnTo>
                    <a:pt x="3735" y="0"/>
                  </a:lnTo>
                  <a:close/>
                  <a:moveTo>
                    <a:pt x="3942" y="0"/>
                  </a:moveTo>
                  <a:lnTo>
                    <a:pt x="3942" y="46"/>
                  </a:lnTo>
                  <a:lnTo>
                    <a:pt x="3932" y="46"/>
                  </a:lnTo>
                  <a:lnTo>
                    <a:pt x="3932" y="0"/>
                  </a:lnTo>
                  <a:lnTo>
                    <a:pt x="3942" y="0"/>
                  </a:lnTo>
                  <a:close/>
                </a:path>
              </a:pathLst>
            </a:custGeom>
            <a:solidFill>
              <a:srgbClr val="868686"/>
            </a:solidFill>
            <a:ln w="2" cap="flat">
              <a:solidFill>
                <a:srgbClr val="868686"/>
              </a:solidFill>
              <a:prstDash val="solid"/>
              <a:bevel/>
              <a:headEnd/>
              <a:tailEnd/>
            </a:ln>
          </p:spPr>
          <p:txBody>
            <a:bodyPr vert="horz" wrap="square" lIns="91440" tIns="45720" rIns="91440" bIns="45720" numCol="1" anchor="t" anchorCtr="0" compatLnSpc="1">
              <a:prstTxWarp prst="textNoShape">
                <a:avLst/>
              </a:prstTxWarp>
            </a:bodyPr>
            <a:lstStyle/>
            <a:p>
              <a:endParaRPr lang="de-DE"/>
            </a:p>
          </p:txBody>
        </p:sp>
        <p:sp>
          <p:nvSpPr>
            <p:cNvPr id="14" name="Freeform 12"/>
            <p:cNvSpPr>
              <a:spLocks/>
            </p:cNvSpPr>
            <p:nvPr/>
          </p:nvSpPr>
          <p:spPr bwMode="auto">
            <a:xfrm>
              <a:off x="994" y="1342"/>
              <a:ext cx="3963" cy="1459"/>
            </a:xfrm>
            <a:custGeom>
              <a:avLst/>
              <a:gdLst>
                <a:gd name="T0" fmla="*/ 1196 w 20054"/>
                <a:gd name="T1" fmla="*/ 6041 h 7383"/>
                <a:gd name="T2" fmla="*/ 2212 w 20054"/>
                <a:gd name="T3" fmla="*/ 6657 h 7383"/>
                <a:gd name="T4" fmla="*/ 3185 w 20054"/>
                <a:gd name="T5" fmla="*/ 6032 h 7383"/>
                <a:gd name="T6" fmla="*/ 4310 w 20054"/>
                <a:gd name="T7" fmla="*/ 6754 h 7383"/>
                <a:gd name="T8" fmla="*/ 5307 w 20054"/>
                <a:gd name="T9" fmla="*/ 6702 h 7383"/>
                <a:gd name="T10" fmla="*/ 6366 w 20054"/>
                <a:gd name="T11" fmla="*/ 6822 h 7383"/>
                <a:gd name="T12" fmla="*/ 7392 w 20054"/>
                <a:gd name="T13" fmla="*/ 6631 h 7383"/>
                <a:gd name="T14" fmla="*/ 8490 w 20054"/>
                <a:gd name="T15" fmla="*/ 7247 h 7383"/>
                <a:gd name="T16" fmla="*/ 9490 w 20054"/>
                <a:gd name="T17" fmla="*/ 7070 h 7383"/>
                <a:gd name="T18" fmla="*/ 10557 w 20054"/>
                <a:gd name="T19" fmla="*/ 7174 h 7383"/>
                <a:gd name="T20" fmla="*/ 11541 w 20054"/>
                <a:gd name="T21" fmla="*/ 5889 h 7383"/>
                <a:gd name="T22" fmla="*/ 12606 w 20054"/>
                <a:gd name="T23" fmla="*/ 5177 h 7383"/>
                <a:gd name="T24" fmla="*/ 13715 w 20054"/>
                <a:gd name="T25" fmla="*/ 5505 h 7383"/>
                <a:gd name="T26" fmla="*/ 14791 w 20054"/>
                <a:gd name="T27" fmla="*/ 6521 h 7383"/>
                <a:gd name="T28" fmla="*/ 15765 w 20054"/>
                <a:gd name="T29" fmla="*/ 6122 h 7383"/>
                <a:gd name="T30" fmla="*/ 16822 w 20054"/>
                <a:gd name="T31" fmla="*/ 6006 h 7383"/>
                <a:gd name="T32" fmla="*/ 17815 w 20054"/>
                <a:gd name="T33" fmla="*/ 4233 h 7383"/>
                <a:gd name="T34" fmla="*/ 18858 w 20054"/>
                <a:gd name="T35" fmla="*/ 1428 h 7383"/>
                <a:gd name="T36" fmla="*/ 19928 w 20054"/>
                <a:gd name="T37" fmla="*/ 534 h 7383"/>
                <a:gd name="T38" fmla="*/ 20019 w 20054"/>
                <a:gd name="T39" fmla="*/ 645 h 7383"/>
                <a:gd name="T40" fmla="*/ 18993 w 20054"/>
                <a:gd name="T41" fmla="*/ 1479 h 7383"/>
                <a:gd name="T42" fmla="*/ 17940 w 20054"/>
                <a:gd name="T43" fmla="*/ 4306 h 7383"/>
                <a:gd name="T44" fmla="*/ 16837 w 20054"/>
                <a:gd name="T45" fmla="*/ 6149 h 7383"/>
                <a:gd name="T46" fmla="*/ 15814 w 20054"/>
                <a:gd name="T47" fmla="*/ 6257 h 7383"/>
                <a:gd name="T48" fmla="*/ 14692 w 20054"/>
                <a:gd name="T49" fmla="*/ 6626 h 7383"/>
                <a:gd name="T50" fmla="*/ 13671 w 20054"/>
                <a:gd name="T51" fmla="*/ 5642 h 7383"/>
                <a:gd name="T52" fmla="*/ 12685 w 20054"/>
                <a:gd name="T53" fmla="*/ 5297 h 7383"/>
                <a:gd name="T54" fmla="*/ 11654 w 20054"/>
                <a:gd name="T55" fmla="*/ 5978 h 7383"/>
                <a:gd name="T56" fmla="*/ 10542 w 20054"/>
                <a:gd name="T57" fmla="*/ 7317 h 7383"/>
                <a:gd name="T58" fmla="*/ 9513 w 20054"/>
                <a:gd name="T59" fmla="*/ 7213 h 7383"/>
                <a:gd name="T60" fmla="*/ 8417 w 20054"/>
                <a:gd name="T61" fmla="*/ 7372 h 7383"/>
                <a:gd name="T62" fmla="*/ 7418 w 20054"/>
                <a:gd name="T63" fmla="*/ 6772 h 7383"/>
                <a:gd name="T64" fmla="*/ 6349 w 20054"/>
                <a:gd name="T65" fmla="*/ 6965 h 7383"/>
                <a:gd name="T66" fmla="*/ 5312 w 20054"/>
                <a:gd name="T67" fmla="*/ 6845 h 7383"/>
                <a:gd name="T68" fmla="*/ 4229 w 20054"/>
                <a:gd name="T69" fmla="*/ 6873 h 7383"/>
                <a:gd name="T70" fmla="*/ 3258 w 20054"/>
                <a:gd name="T71" fmla="*/ 6155 h 7383"/>
                <a:gd name="T72" fmla="*/ 2135 w 20054"/>
                <a:gd name="T73" fmla="*/ 6778 h 7383"/>
                <a:gd name="T74" fmla="*/ 1055 w 20054"/>
                <a:gd name="T75" fmla="*/ 6066 h 7383"/>
                <a:gd name="T76" fmla="*/ 65 w 20054"/>
                <a:gd name="T77" fmla="*/ 7 h 7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054" h="7383">
                  <a:moveTo>
                    <a:pt x="148" y="65"/>
                  </a:moveTo>
                  <a:lnTo>
                    <a:pt x="1196" y="6041"/>
                  </a:lnTo>
                  <a:lnTo>
                    <a:pt x="1164" y="5993"/>
                  </a:lnTo>
                  <a:lnTo>
                    <a:pt x="2212" y="6657"/>
                  </a:lnTo>
                  <a:lnTo>
                    <a:pt x="2137" y="6656"/>
                  </a:lnTo>
                  <a:lnTo>
                    <a:pt x="3185" y="6032"/>
                  </a:lnTo>
                  <a:cubicBezTo>
                    <a:pt x="3209" y="6017"/>
                    <a:pt x="3239" y="6018"/>
                    <a:pt x="3262" y="6034"/>
                  </a:cubicBezTo>
                  <a:lnTo>
                    <a:pt x="4310" y="6754"/>
                  </a:lnTo>
                  <a:lnTo>
                    <a:pt x="4267" y="6742"/>
                  </a:lnTo>
                  <a:lnTo>
                    <a:pt x="5307" y="6702"/>
                  </a:lnTo>
                  <a:cubicBezTo>
                    <a:pt x="5310" y="6701"/>
                    <a:pt x="5314" y="6702"/>
                    <a:pt x="5318" y="6702"/>
                  </a:cubicBezTo>
                  <a:lnTo>
                    <a:pt x="6366" y="6822"/>
                  </a:lnTo>
                  <a:lnTo>
                    <a:pt x="6344" y="6823"/>
                  </a:lnTo>
                  <a:lnTo>
                    <a:pt x="7392" y="6631"/>
                  </a:lnTo>
                  <a:cubicBezTo>
                    <a:pt x="7409" y="6628"/>
                    <a:pt x="7427" y="6631"/>
                    <a:pt x="7442" y="6639"/>
                  </a:cubicBezTo>
                  <a:lnTo>
                    <a:pt x="8490" y="7247"/>
                  </a:lnTo>
                  <a:lnTo>
                    <a:pt x="8442" y="7238"/>
                  </a:lnTo>
                  <a:lnTo>
                    <a:pt x="9490" y="7070"/>
                  </a:lnTo>
                  <a:cubicBezTo>
                    <a:pt x="9496" y="7069"/>
                    <a:pt x="9502" y="7069"/>
                    <a:pt x="9509" y="7070"/>
                  </a:cubicBezTo>
                  <a:lnTo>
                    <a:pt x="10557" y="7174"/>
                  </a:lnTo>
                  <a:lnTo>
                    <a:pt x="10493" y="7201"/>
                  </a:lnTo>
                  <a:lnTo>
                    <a:pt x="11541" y="5889"/>
                  </a:lnTo>
                  <a:cubicBezTo>
                    <a:pt x="11546" y="5883"/>
                    <a:pt x="11551" y="5878"/>
                    <a:pt x="11558" y="5873"/>
                  </a:cubicBezTo>
                  <a:lnTo>
                    <a:pt x="12606" y="5177"/>
                  </a:lnTo>
                  <a:cubicBezTo>
                    <a:pt x="12624" y="5165"/>
                    <a:pt x="12647" y="5162"/>
                    <a:pt x="12667" y="5169"/>
                  </a:cubicBezTo>
                  <a:lnTo>
                    <a:pt x="13715" y="5505"/>
                  </a:lnTo>
                  <a:cubicBezTo>
                    <a:pt x="13726" y="5508"/>
                    <a:pt x="13735" y="5514"/>
                    <a:pt x="13743" y="5521"/>
                  </a:cubicBezTo>
                  <a:lnTo>
                    <a:pt x="14791" y="6521"/>
                  </a:lnTo>
                  <a:lnTo>
                    <a:pt x="14717" y="6506"/>
                  </a:lnTo>
                  <a:lnTo>
                    <a:pt x="15765" y="6122"/>
                  </a:lnTo>
                  <a:cubicBezTo>
                    <a:pt x="15770" y="6120"/>
                    <a:pt x="15776" y="6119"/>
                    <a:pt x="15782" y="6118"/>
                  </a:cubicBezTo>
                  <a:lnTo>
                    <a:pt x="16822" y="6006"/>
                  </a:lnTo>
                  <a:lnTo>
                    <a:pt x="16767" y="6041"/>
                  </a:lnTo>
                  <a:lnTo>
                    <a:pt x="17815" y="4233"/>
                  </a:lnTo>
                  <a:lnTo>
                    <a:pt x="17810" y="4244"/>
                  </a:lnTo>
                  <a:lnTo>
                    <a:pt x="18858" y="1428"/>
                  </a:lnTo>
                  <a:cubicBezTo>
                    <a:pt x="18862" y="1416"/>
                    <a:pt x="18870" y="1406"/>
                    <a:pt x="18880" y="1398"/>
                  </a:cubicBezTo>
                  <a:lnTo>
                    <a:pt x="19928" y="534"/>
                  </a:lnTo>
                  <a:cubicBezTo>
                    <a:pt x="19958" y="509"/>
                    <a:pt x="20004" y="513"/>
                    <a:pt x="20029" y="544"/>
                  </a:cubicBezTo>
                  <a:cubicBezTo>
                    <a:pt x="20054" y="574"/>
                    <a:pt x="20050" y="620"/>
                    <a:pt x="20019" y="645"/>
                  </a:cubicBezTo>
                  <a:lnTo>
                    <a:pt x="18971" y="1509"/>
                  </a:lnTo>
                  <a:lnTo>
                    <a:pt x="18993" y="1479"/>
                  </a:lnTo>
                  <a:lnTo>
                    <a:pt x="17945" y="4295"/>
                  </a:lnTo>
                  <a:cubicBezTo>
                    <a:pt x="17944" y="4298"/>
                    <a:pt x="17942" y="4302"/>
                    <a:pt x="17940" y="4306"/>
                  </a:cubicBezTo>
                  <a:lnTo>
                    <a:pt x="16892" y="6114"/>
                  </a:lnTo>
                  <a:cubicBezTo>
                    <a:pt x="16880" y="6133"/>
                    <a:pt x="16860" y="6147"/>
                    <a:pt x="16837" y="6149"/>
                  </a:cubicBezTo>
                  <a:lnTo>
                    <a:pt x="15797" y="6261"/>
                  </a:lnTo>
                  <a:lnTo>
                    <a:pt x="15814" y="6257"/>
                  </a:lnTo>
                  <a:lnTo>
                    <a:pt x="14766" y="6641"/>
                  </a:lnTo>
                  <a:cubicBezTo>
                    <a:pt x="14740" y="6651"/>
                    <a:pt x="14712" y="6644"/>
                    <a:pt x="14692" y="6626"/>
                  </a:cubicBezTo>
                  <a:lnTo>
                    <a:pt x="13644" y="5626"/>
                  </a:lnTo>
                  <a:lnTo>
                    <a:pt x="13671" y="5642"/>
                  </a:lnTo>
                  <a:lnTo>
                    <a:pt x="12623" y="5306"/>
                  </a:lnTo>
                  <a:lnTo>
                    <a:pt x="12685" y="5297"/>
                  </a:lnTo>
                  <a:lnTo>
                    <a:pt x="11637" y="5993"/>
                  </a:lnTo>
                  <a:lnTo>
                    <a:pt x="11654" y="5978"/>
                  </a:lnTo>
                  <a:lnTo>
                    <a:pt x="10606" y="7290"/>
                  </a:lnTo>
                  <a:cubicBezTo>
                    <a:pt x="10590" y="7309"/>
                    <a:pt x="10567" y="7320"/>
                    <a:pt x="10542" y="7317"/>
                  </a:cubicBezTo>
                  <a:lnTo>
                    <a:pt x="9494" y="7213"/>
                  </a:lnTo>
                  <a:lnTo>
                    <a:pt x="9513" y="7213"/>
                  </a:lnTo>
                  <a:lnTo>
                    <a:pt x="8465" y="7381"/>
                  </a:lnTo>
                  <a:cubicBezTo>
                    <a:pt x="8448" y="7383"/>
                    <a:pt x="8432" y="7380"/>
                    <a:pt x="8417" y="7372"/>
                  </a:cubicBezTo>
                  <a:lnTo>
                    <a:pt x="7369" y="6764"/>
                  </a:lnTo>
                  <a:lnTo>
                    <a:pt x="7418" y="6772"/>
                  </a:lnTo>
                  <a:lnTo>
                    <a:pt x="6370" y="6964"/>
                  </a:lnTo>
                  <a:cubicBezTo>
                    <a:pt x="6363" y="6966"/>
                    <a:pt x="6356" y="6966"/>
                    <a:pt x="6349" y="6965"/>
                  </a:cubicBezTo>
                  <a:lnTo>
                    <a:pt x="5301" y="6845"/>
                  </a:lnTo>
                  <a:lnTo>
                    <a:pt x="5312" y="6845"/>
                  </a:lnTo>
                  <a:lnTo>
                    <a:pt x="4272" y="6885"/>
                  </a:lnTo>
                  <a:cubicBezTo>
                    <a:pt x="4257" y="6886"/>
                    <a:pt x="4241" y="6882"/>
                    <a:pt x="4229" y="6873"/>
                  </a:cubicBezTo>
                  <a:lnTo>
                    <a:pt x="3181" y="6153"/>
                  </a:lnTo>
                  <a:lnTo>
                    <a:pt x="3258" y="6155"/>
                  </a:lnTo>
                  <a:lnTo>
                    <a:pt x="2210" y="6779"/>
                  </a:lnTo>
                  <a:cubicBezTo>
                    <a:pt x="2187" y="6793"/>
                    <a:pt x="2158" y="6793"/>
                    <a:pt x="2135" y="6778"/>
                  </a:cubicBezTo>
                  <a:lnTo>
                    <a:pt x="1087" y="6114"/>
                  </a:lnTo>
                  <a:cubicBezTo>
                    <a:pt x="1070" y="6103"/>
                    <a:pt x="1058" y="6086"/>
                    <a:pt x="1055" y="6066"/>
                  </a:cubicBezTo>
                  <a:lnTo>
                    <a:pt x="7" y="90"/>
                  </a:lnTo>
                  <a:cubicBezTo>
                    <a:pt x="0" y="51"/>
                    <a:pt x="26" y="13"/>
                    <a:pt x="65" y="7"/>
                  </a:cubicBezTo>
                  <a:cubicBezTo>
                    <a:pt x="104" y="0"/>
                    <a:pt x="142" y="26"/>
                    <a:pt x="148" y="65"/>
                  </a:cubicBezTo>
                  <a:close/>
                </a:path>
              </a:pathLst>
            </a:custGeom>
            <a:solidFill>
              <a:srgbClr val="2568B6"/>
            </a:solidFill>
            <a:ln w="2" cap="flat">
              <a:solidFill>
                <a:srgbClr val="2568B6"/>
              </a:solidFill>
              <a:prstDash val="solid"/>
              <a:bevel/>
              <a:headEnd/>
              <a:tailEnd/>
            </a:ln>
          </p:spPr>
          <p:txBody>
            <a:bodyPr vert="horz" wrap="square" lIns="91440" tIns="45720" rIns="91440" bIns="45720" numCol="1" anchor="t" anchorCtr="0" compatLnSpc="1">
              <a:prstTxWarp prst="textNoShape">
                <a:avLst/>
              </a:prstTxWarp>
            </a:bodyPr>
            <a:lstStyle/>
            <a:p>
              <a:endParaRPr lang="de-DE"/>
            </a:p>
          </p:txBody>
        </p:sp>
        <p:sp>
          <p:nvSpPr>
            <p:cNvPr id="15" name="Rectangle 13"/>
            <p:cNvSpPr>
              <a:spLocks noChangeArrowheads="1"/>
            </p:cNvSpPr>
            <p:nvPr/>
          </p:nvSpPr>
          <p:spPr bwMode="auto">
            <a:xfrm>
              <a:off x="698" y="2738"/>
              <a:ext cx="265"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800" b="0" i="0" u="none" strike="noStrike" cap="none" normalizeH="0" baseline="0" smtClean="0">
                  <a:ln>
                    <a:noFill/>
                  </a:ln>
                  <a:solidFill>
                    <a:srgbClr val="000000"/>
                  </a:solidFill>
                  <a:effectLst/>
                  <a:latin typeface="Calibri" pitchFamily="34" charset="0"/>
                  <a:cs typeface="Arial" pitchFamily="34" charset="0"/>
                </a:rPr>
                <a:t>0%</a:t>
              </a:r>
              <a:endParaRPr kumimoji="0" lang="de-DE" sz="1800" b="0" i="0" u="none" strike="noStrike" cap="none" normalizeH="0" baseline="0" smtClean="0">
                <a:ln>
                  <a:noFill/>
                </a:ln>
                <a:solidFill>
                  <a:schemeClr val="tx1"/>
                </a:solidFill>
                <a:effectLst/>
                <a:latin typeface="Arial" pitchFamily="34" charset="0"/>
                <a:cs typeface="Arial" pitchFamily="34" charset="0"/>
              </a:endParaRPr>
            </a:p>
          </p:txBody>
        </p:sp>
        <p:sp>
          <p:nvSpPr>
            <p:cNvPr id="16" name="Rectangle 14"/>
            <p:cNvSpPr>
              <a:spLocks noChangeArrowheads="1"/>
            </p:cNvSpPr>
            <p:nvPr/>
          </p:nvSpPr>
          <p:spPr bwMode="auto">
            <a:xfrm>
              <a:off x="698" y="2330"/>
              <a:ext cx="265" cy="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800" b="0" i="0" u="none" strike="noStrike" cap="none" normalizeH="0" baseline="0" smtClean="0">
                  <a:ln>
                    <a:noFill/>
                  </a:ln>
                  <a:solidFill>
                    <a:srgbClr val="000000"/>
                  </a:solidFill>
                  <a:effectLst/>
                  <a:latin typeface="Calibri" pitchFamily="34" charset="0"/>
                  <a:cs typeface="Arial" pitchFamily="34" charset="0"/>
                </a:rPr>
                <a:t>5%</a:t>
              </a:r>
              <a:endParaRPr kumimoji="0" lang="de-DE" sz="1800" b="0" i="0" u="none" strike="noStrike" cap="none" normalizeH="0" baseline="0" smtClean="0">
                <a:ln>
                  <a:noFill/>
                </a:ln>
                <a:solidFill>
                  <a:schemeClr val="tx1"/>
                </a:solidFill>
                <a:effectLst/>
                <a:latin typeface="Arial" pitchFamily="34" charset="0"/>
                <a:cs typeface="Arial" pitchFamily="34" charset="0"/>
              </a:endParaRPr>
            </a:p>
          </p:txBody>
        </p:sp>
        <p:sp>
          <p:nvSpPr>
            <p:cNvPr id="17" name="Rectangle 15"/>
            <p:cNvSpPr>
              <a:spLocks noChangeArrowheads="1"/>
            </p:cNvSpPr>
            <p:nvPr/>
          </p:nvSpPr>
          <p:spPr bwMode="auto">
            <a:xfrm>
              <a:off x="624" y="1923"/>
              <a:ext cx="342"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800" b="0" i="0" u="none" strike="noStrike" cap="none" normalizeH="0" baseline="0" smtClean="0">
                  <a:ln>
                    <a:noFill/>
                  </a:ln>
                  <a:solidFill>
                    <a:srgbClr val="000000"/>
                  </a:solidFill>
                  <a:effectLst/>
                  <a:latin typeface="Calibri" pitchFamily="34" charset="0"/>
                  <a:cs typeface="Arial" pitchFamily="34" charset="0"/>
                </a:rPr>
                <a:t>10%</a:t>
              </a:r>
              <a:endParaRPr kumimoji="0" lang="de-DE" sz="1800" b="0" i="0" u="none" strike="noStrike" cap="none" normalizeH="0" baseline="0" smtClean="0">
                <a:ln>
                  <a:noFill/>
                </a:ln>
                <a:solidFill>
                  <a:schemeClr val="tx1"/>
                </a:solidFill>
                <a:effectLst/>
                <a:latin typeface="Arial" pitchFamily="34" charset="0"/>
                <a:cs typeface="Arial" pitchFamily="34" charset="0"/>
              </a:endParaRPr>
            </a:p>
          </p:txBody>
        </p:sp>
        <p:sp>
          <p:nvSpPr>
            <p:cNvPr id="18" name="Rectangle 16"/>
            <p:cNvSpPr>
              <a:spLocks noChangeArrowheads="1"/>
            </p:cNvSpPr>
            <p:nvPr/>
          </p:nvSpPr>
          <p:spPr bwMode="auto">
            <a:xfrm>
              <a:off x="624" y="1515"/>
              <a:ext cx="342" cy="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800" b="0" i="0" u="none" strike="noStrike" cap="none" normalizeH="0" baseline="0" smtClean="0">
                  <a:ln>
                    <a:noFill/>
                  </a:ln>
                  <a:solidFill>
                    <a:srgbClr val="000000"/>
                  </a:solidFill>
                  <a:effectLst/>
                  <a:latin typeface="Calibri" pitchFamily="34" charset="0"/>
                  <a:cs typeface="Arial" pitchFamily="34" charset="0"/>
                </a:rPr>
                <a:t>15%</a:t>
              </a:r>
              <a:endParaRPr kumimoji="0" lang="de-DE" sz="1800" b="0" i="0" u="none" strike="noStrike" cap="none" normalizeH="0" baseline="0" smtClean="0">
                <a:ln>
                  <a:noFill/>
                </a:ln>
                <a:solidFill>
                  <a:schemeClr val="tx1"/>
                </a:solidFill>
                <a:effectLst/>
                <a:latin typeface="Arial" pitchFamily="34" charset="0"/>
                <a:cs typeface="Arial" pitchFamily="34" charset="0"/>
              </a:endParaRPr>
            </a:p>
          </p:txBody>
        </p:sp>
        <p:sp>
          <p:nvSpPr>
            <p:cNvPr id="19" name="Rectangle 17"/>
            <p:cNvSpPr>
              <a:spLocks noChangeArrowheads="1"/>
            </p:cNvSpPr>
            <p:nvPr/>
          </p:nvSpPr>
          <p:spPr bwMode="auto">
            <a:xfrm>
              <a:off x="624" y="1108"/>
              <a:ext cx="342"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800" b="0" i="0" u="none" strike="noStrike" cap="none" normalizeH="0" baseline="0" smtClean="0">
                  <a:ln>
                    <a:noFill/>
                  </a:ln>
                  <a:solidFill>
                    <a:srgbClr val="000000"/>
                  </a:solidFill>
                  <a:effectLst/>
                  <a:latin typeface="Calibri" pitchFamily="34" charset="0"/>
                  <a:cs typeface="Arial" pitchFamily="34" charset="0"/>
                </a:rPr>
                <a:t>20%</a:t>
              </a:r>
              <a:endParaRPr kumimoji="0" lang="de-DE" sz="1800" b="0" i="0" u="none" strike="noStrike" cap="none" normalizeH="0" baseline="0" smtClean="0">
                <a:ln>
                  <a:noFill/>
                </a:ln>
                <a:solidFill>
                  <a:schemeClr val="tx1"/>
                </a:solidFill>
                <a:effectLst/>
                <a:latin typeface="Arial" pitchFamily="34" charset="0"/>
                <a:cs typeface="Arial" pitchFamily="34" charset="0"/>
              </a:endParaRPr>
            </a:p>
          </p:txBody>
        </p:sp>
        <p:sp>
          <p:nvSpPr>
            <p:cNvPr id="20" name="Freeform 18"/>
            <p:cNvSpPr>
              <a:spLocks noEditPoints="1"/>
            </p:cNvSpPr>
            <p:nvPr/>
          </p:nvSpPr>
          <p:spPr bwMode="auto">
            <a:xfrm>
              <a:off x="712" y="2966"/>
              <a:ext cx="321" cy="323"/>
            </a:xfrm>
            <a:custGeom>
              <a:avLst/>
              <a:gdLst>
                <a:gd name="T0" fmla="*/ 763 w 3247"/>
                <a:gd name="T1" fmla="*/ 3175 h 3272"/>
                <a:gd name="T2" fmla="*/ 80 w 3247"/>
                <a:gd name="T3" fmla="*/ 2909 h 3272"/>
                <a:gd name="T4" fmla="*/ 360 w 3247"/>
                <a:gd name="T5" fmla="*/ 2399 h 3272"/>
                <a:gd name="T6" fmla="*/ 403 w 3247"/>
                <a:gd name="T7" fmla="*/ 2553 h 3272"/>
                <a:gd name="T8" fmla="*/ 116 w 3247"/>
                <a:gd name="T9" fmla="*/ 2652 h 3272"/>
                <a:gd name="T10" fmla="*/ 530 w 3247"/>
                <a:gd name="T11" fmla="*/ 3141 h 3272"/>
                <a:gd name="T12" fmla="*/ 733 w 3247"/>
                <a:gd name="T13" fmla="*/ 2910 h 3272"/>
                <a:gd name="T14" fmla="*/ 904 w 3247"/>
                <a:gd name="T15" fmla="*/ 2168 h 3272"/>
                <a:gd name="T16" fmla="*/ 719 w 3247"/>
                <a:gd name="T17" fmla="*/ 2467 h 3272"/>
                <a:gd name="T18" fmla="*/ 480 w 3247"/>
                <a:gd name="T19" fmla="*/ 2135 h 3272"/>
                <a:gd name="T20" fmla="*/ 842 w 3247"/>
                <a:gd name="T21" fmla="*/ 2088 h 3272"/>
                <a:gd name="T22" fmla="*/ 585 w 3247"/>
                <a:gd name="T23" fmla="*/ 2116 h 3272"/>
                <a:gd name="T24" fmla="*/ 692 w 3247"/>
                <a:gd name="T25" fmla="*/ 2351 h 3272"/>
                <a:gd name="T26" fmla="*/ 843 w 3247"/>
                <a:gd name="T27" fmla="*/ 2261 h 3272"/>
                <a:gd name="T28" fmla="*/ 1649 w 3247"/>
                <a:gd name="T29" fmla="*/ 2190 h 3272"/>
                <a:gd name="T30" fmla="*/ 1357 w 3247"/>
                <a:gd name="T31" fmla="*/ 2379 h 3272"/>
                <a:gd name="T32" fmla="*/ 1248 w 3247"/>
                <a:gd name="T33" fmla="*/ 1999 h 3272"/>
                <a:gd name="T34" fmla="*/ 1490 w 3247"/>
                <a:gd name="T35" fmla="*/ 2103 h 3272"/>
                <a:gd name="T36" fmla="*/ 1278 w 3247"/>
                <a:gd name="T37" fmla="*/ 2095 h 3272"/>
                <a:gd name="T38" fmla="*/ 1459 w 3247"/>
                <a:gd name="T39" fmla="*/ 2315 h 3272"/>
                <a:gd name="T40" fmla="*/ 1535 w 3247"/>
                <a:gd name="T41" fmla="*/ 2154 h 3272"/>
                <a:gd name="T42" fmla="*/ 1183 w 3247"/>
                <a:gd name="T43" fmla="*/ 2771 h 3272"/>
                <a:gd name="T44" fmla="*/ 1115 w 3247"/>
                <a:gd name="T45" fmla="*/ 2788 h 3272"/>
                <a:gd name="T46" fmla="*/ 948 w 3247"/>
                <a:gd name="T47" fmla="*/ 1616 h 3272"/>
                <a:gd name="T48" fmla="*/ 1197 w 3247"/>
                <a:gd name="T49" fmla="*/ 2731 h 3272"/>
                <a:gd name="T50" fmla="*/ 1574 w 3247"/>
                <a:gd name="T51" fmla="*/ 1887 h 3272"/>
                <a:gd name="T52" fmla="*/ 1747 w 3247"/>
                <a:gd name="T53" fmla="*/ 1593 h 3272"/>
                <a:gd name="T54" fmla="*/ 2412 w 3247"/>
                <a:gd name="T55" fmla="*/ 1273 h 3272"/>
                <a:gd name="T56" fmla="*/ 2189 w 3247"/>
                <a:gd name="T57" fmla="*/ 1719 h 3272"/>
                <a:gd name="T58" fmla="*/ 2080 w 3247"/>
                <a:gd name="T59" fmla="*/ 1735 h 3272"/>
                <a:gd name="T60" fmla="*/ 2043 w 3247"/>
                <a:gd name="T61" fmla="*/ 1670 h 3272"/>
                <a:gd name="T62" fmla="*/ 2291 w 3247"/>
                <a:gd name="T63" fmla="*/ 1487 h 3272"/>
                <a:gd name="T64" fmla="*/ 2115 w 3247"/>
                <a:gd name="T65" fmla="*/ 1206 h 3272"/>
                <a:gd name="T66" fmla="*/ 1840 w 3247"/>
                <a:gd name="T67" fmla="*/ 1417 h 3272"/>
                <a:gd name="T68" fmla="*/ 1829 w 3247"/>
                <a:gd name="T69" fmla="*/ 775 h 3272"/>
                <a:gd name="T70" fmla="*/ 1910 w 3247"/>
                <a:gd name="T71" fmla="*/ 826 h 3272"/>
                <a:gd name="T72" fmla="*/ 1929 w 3247"/>
                <a:gd name="T73" fmla="*/ 1190 h 3272"/>
                <a:gd name="T74" fmla="*/ 2437 w 3247"/>
                <a:gd name="T75" fmla="*/ 493 h 3272"/>
                <a:gd name="T76" fmla="*/ 2392 w 3247"/>
                <a:gd name="T77" fmla="*/ 862 h 3272"/>
                <a:gd name="T78" fmla="*/ 2067 w 3247"/>
                <a:gd name="T79" fmla="*/ 621 h 3272"/>
                <a:gd name="T80" fmla="*/ 2365 w 3247"/>
                <a:gd name="T81" fmla="*/ 434 h 3272"/>
                <a:gd name="T82" fmla="*/ 2220 w 3247"/>
                <a:gd name="T83" fmla="*/ 495 h 3272"/>
                <a:gd name="T84" fmla="*/ 2224 w 3247"/>
                <a:gd name="T85" fmla="*/ 703 h 3272"/>
                <a:gd name="T86" fmla="*/ 2440 w 3247"/>
                <a:gd name="T87" fmla="*/ 709 h 3272"/>
                <a:gd name="T88" fmla="*/ 3216 w 3247"/>
                <a:gd name="T89" fmla="*/ 513 h 3272"/>
                <a:gd name="T90" fmla="*/ 3031 w 3247"/>
                <a:gd name="T91" fmla="*/ 813 h 3272"/>
                <a:gd name="T92" fmla="*/ 2792 w 3247"/>
                <a:gd name="T93" fmla="*/ 481 h 3272"/>
                <a:gd name="T94" fmla="*/ 3153 w 3247"/>
                <a:gd name="T95" fmla="*/ 434 h 3272"/>
                <a:gd name="T96" fmla="*/ 2897 w 3247"/>
                <a:gd name="T97" fmla="*/ 462 h 3272"/>
                <a:gd name="T98" fmla="*/ 3003 w 3247"/>
                <a:gd name="T99" fmla="*/ 697 h 3272"/>
                <a:gd name="T100" fmla="*/ 3155 w 3247"/>
                <a:gd name="T101" fmla="*/ 606 h 3272"/>
                <a:gd name="T102" fmla="*/ 2788 w 3247"/>
                <a:gd name="T103" fmla="*/ 1161 h 3272"/>
                <a:gd name="T104" fmla="*/ 2717 w 3247"/>
                <a:gd name="T105" fmla="*/ 1208 h 3272"/>
                <a:gd name="T106" fmla="*/ 2527 w 3247"/>
                <a:gd name="T107" fmla="*/ 39 h 3272"/>
                <a:gd name="T108" fmla="*/ 2595 w 3247"/>
                <a:gd name="T109" fmla="*/ 22 h 3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247" h="3272">
                  <a:moveTo>
                    <a:pt x="658" y="2601"/>
                  </a:moveTo>
                  <a:cubicBezTo>
                    <a:pt x="708" y="2652"/>
                    <a:pt x="750" y="2702"/>
                    <a:pt x="784" y="2751"/>
                  </a:cubicBezTo>
                  <a:cubicBezTo>
                    <a:pt x="818" y="2801"/>
                    <a:pt x="840" y="2850"/>
                    <a:pt x="852" y="2898"/>
                  </a:cubicBezTo>
                  <a:cubicBezTo>
                    <a:pt x="863" y="2947"/>
                    <a:pt x="862" y="2994"/>
                    <a:pt x="849" y="3041"/>
                  </a:cubicBezTo>
                  <a:cubicBezTo>
                    <a:pt x="836" y="3087"/>
                    <a:pt x="807" y="3132"/>
                    <a:pt x="763" y="3175"/>
                  </a:cubicBezTo>
                  <a:cubicBezTo>
                    <a:pt x="722" y="3217"/>
                    <a:pt x="680" y="3244"/>
                    <a:pt x="637" y="3258"/>
                  </a:cubicBezTo>
                  <a:cubicBezTo>
                    <a:pt x="594" y="3271"/>
                    <a:pt x="549" y="3272"/>
                    <a:pt x="503" y="3261"/>
                  </a:cubicBezTo>
                  <a:cubicBezTo>
                    <a:pt x="457" y="3250"/>
                    <a:pt x="410" y="3227"/>
                    <a:pt x="361" y="3192"/>
                  </a:cubicBezTo>
                  <a:cubicBezTo>
                    <a:pt x="312" y="3158"/>
                    <a:pt x="260" y="3113"/>
                    <a:pt x="206" y="3059"/>
                  </a:cubicBezTo>
                  <a:cubicBezTo>
                    <a:pt x="156" y="3009"/>
                    <a:pt x="114" y="2959"/>
                    <a:pt x="80" y="2909"/>
                  </a:cubicBezTo>
                  <a:cubicBezTo>
                    <a:pt x="46" y="2859"/>
                    <a:pt x="24" y="2810"/>
                    <a:pt x="12" y="2762"/>
                  </a:cubicBezTo>
                  <a:cubicBezTo>
                    <a:pt x="0" y="2713"/>
                    <a:pt x="1" y="2666"/>
                    <a:pt x="14" y="2620"/>
                  </a:cubicBezTo>
                  <a:cubicBezTo>
                    <a:pt x="28" y="2573"/>
                    <a:pt x="56" y="2529"/>
                    <a:pt x="100" y="2485"/>
                  </a:cubicBezTo>
                  <a:cubicBezTo>
                    <a:pt x="141" y="2444"/>
                    <a:pt x="184" y="2416"/>
                    <a:pt x="227" y="2402"/>
                  </a:cubicBezTo>
                  <a:cubicBezTo>
                    <a:pt x="270" y="2389"/>
                    <a:pt x="314" y="2388"/>
                    <a:pt x="360" y="2399"/>
                  </a:cubicBezTo>
                  <a:cubicBezTo>
                    <a:pt x="406" y="2410"/>
                    <a:pt x="453" y="2433"/>
                    <a:pt x="503" y="2468"/>
                  </a:cubicBezTo>
                  <a:cubicBezTo>
                    <a:pt x="552" y="2503"/>
                    <a:pt x="603" y="2547"/>
                    <a:pt x="658" y="2601"/>
                  </a:cubicBezTo>
                  <a:close/>
                  <a:moveTo>
                    <a:pt x="574" y="2697"/>
                  </a:moveTo>
                  <a:cubicBezTo>
                    <a:pt x="541" y="2664"/>
                    <a:pt x="511" y="2636"/>
                    <a:pt x="482" y="2612"/>
                  </a:cubicBezTo>
                  <a:cubicBezTo>
                    <a:pt x="454" y="2588"/>
                    <a:pt x="427" y="2569"/>
                    <a:pt x="403" y="2553"/>
                  </a:cubicBezTo>
                  <a:cubicBezTo>
                    <a:pt x="378" y="2538"/>
                    <a:pt x="355" y="2526"/>
                    <a:pt x="333" y="2519"/>
                  </a:cubicBezTo>
                  <a:cubicBezTo>
                    <a:pt x="312" y="2512"/>
                    <a:pt x="291" y="2509"/>
                    <a:pt x="272" y="2510"/>
                  </a:cubicBezTo>
                  <a:cubicBezTo>
                    <a:pt x="252" y="2511"/>
                    <a:pt x="234" y="2516"/>
                    <a:pt x="216" y="2524"/>
                  </a:cubicBezTo>
                  <a:cubicBezTo>
                    <a:pt x="199" y="2533"/>
                    <a:pt x="182" y="2546"/>
                    <a:pt x="166" y="2562"/>
                  </a:cubicBezTo>
                  <a:cubicBezTo>
                    <a:pt x="137" y="2591"/>
                    <a:pt x="121" y="2621"/>
                    <a:pt x="116" y="2652"/>
                  </a:cubicBezTo>
                  <a:cubicBezTo>
                    <a:pt x="112" y="2684"/>
                    <a:pt x="116" y="2717"/>
                    <a:pt x="130" y="2751"/>
                  </a:cubicBezTo>
                  <a:cubicBezTo>
                    <a:pt x="143" y="2785"/>
                    <a:pt x="164" y="2820"/>
                    <a:pt x="192" y="2855"/>
                  </a:cubicBezTo>
                  <a:cubicBezTo>
                    <a:pt x="220" y="2891"/>
                    <a:pt x="252" y="2927"/>
                    <a:pt x="289" y="2964"/>
                  </a:cubicBezTo>
                  <a:cubicBezTo>
                    <a:pt x="338" y="3013"/>
                    <a:pt x="383" y="3052"/>
                    <a:pt x="422" y="3081"/>
                  </a:cubicBezTo>
                  <a:cubicBezTo>
                    <a:pt x="461" y="3110"/>
                    <a:pt x="498" y="3130"/>
                    <a:pt x="530" y="3141"/>
                  </a:cubicBezTo>
                  <a:cubicBezTo>
                    <a:pt x="563" y="3152"/>
                    <a:pt x="593" y="3154"/>
                    <a:pt x="620" y="3146"/>
                  </a:cubicBezTo>
                  <a:cubicBezTo>
                    <a:pt x="647" y="3139"/>
                    <a:pt x="672" y="3123"/>
                    <a:pt x="697" y="3099"/>
                  </a:cubicBezTo>
                  <a:cubicBezTo>
                    <a:pt x="716" y="3080"/>
                    <a:pt x="729" y="3060"/>
                    <a:pt x="738" y="3040"/>
                  </a:cubicBezTo>
                  <a:cubicBezTo>
                    <a:pt x="746" y="3019"/>
                    <a:pt x="750" y="2998"/>
                    <a:pt x="749" y="2976"/>
                  </a:cubicBezTo>
                  <a:cubicBezTo>
                    <a:pt x="748" y="2955"/>
                    <a:pt x="742" y="2932"/>
                    <a:pt x="733" y="2910"/>
                  </a:cubicBezTo>
                  <a:cubicBezTo>
                    <a:pt x="724" y="2887"/>
                    <a:pt x="712" y="2864"/>
                    <a:pt x="697" y="2841"/>
                  </a:cubicBezTo>
                  <a:cubicBezTo>
                    <a:pt x="681" y="2817"/>
                    <a:pt x="663" y="2793"/>
                    <a:pt x="642" y="2769"/>
                  </a:cubicBezTo>
                  <a:cubicBezTo>
                    <a:pt x="621" y="2745"/>
                    <a:pt x="599" y="2721"/>
                    <a:pt x="574" y="2697"/>
                  </a:cubicBezTo>
                  <a:close/>
                  <a:moveTo>
                    <a:pt x="842" y="2088"/>
                  </a:moveTo>
                  <a:cubicBezTo>
                    <a:pt x="868" y="2114"/>
                    <a:pt x="888" y="2141"/>
                    <a:pt x="904" y="2168"/>
                  </a:cubicBezTo>
                  <a:cubicBezTo>
                    <a:pt x="920" y="2195"/>
                    <a:pt x="929" y="2222"/>
                    <a:pt x="932" y="2249"/>
                  </a:cubicBezTo>
                  <a:cubicBezTo>
                    <a:pt x="935" y="2276"/>
                    <a:pt x="932" y="2302"/>
                    <a:pt x="923" y="2329"/>
                  </a:cubicBezTo>
                  <a:cubicBezTo>
                    <a:pt x="913" y="2356"/>
                    <a:pt x="896" y="2381"/>
                    <a:pt x="872" y="2405"/>
                  </a:cubicBezTo>
                  <a:cubicBezTo>
                    <a:pt x="847" y="2430"/>
                    <a:pt x="822" y="2448"/>
                    <a:pt x="796" y="2457"/>
                  </a:cubicBezTo>
                  <a:cubicBezTo>
                    <a:pt x="771" y="2467"/>
                    <a:pt x="745" y="2470"/>
                    <a:pt x="719" y="2467"/>
                  </a:cubicBezTo>
                  <a:cubicBezTo>
                    <a:pt x="693" y="2463"/>
                    <a:pt x="667" y="2453"/>
                    <a:pt x="641" y="2438"/>
                  </a:cubicBezTo>
                  <a:cubicBezTo>
                    <a:pt x="614" y="2422"/>
                    <a:pt x="588" y="2400"/>
                    <a:pt x="560" y="2373"/>
                  </a:cubicBezTo>
                  <a:cubicBezTo>
                    <a:pt x="536" y="2348"/>
                    <a:pt x="516" y="2323"/>
                    <a:pt x="500" y="2296"/>
                  </a:cubicBezTo>
                  <a:cubicBezTo>
                    <a:pt x="485" y="2269"/>
                    <a:pt x="475" y="2243"/>
                    <a:pt x="472" y="2216"/>
                  </a:cubicBezTo>
                  <a:cubicBezTo>
                    <a:pt x="468" y="2189"/>
                    <a:pt x="471" y="2162"/>
                    <a:pt x="480" y="2135"/>
                  </a:cubicBezTo>
                  <a:cubicBezTo>
                    <a:pt x="489" y="2108"/>
                    <a:pt x="506" y="2083"/>
                    <a:pt x="531" y="2058"/>
                  </a:cubicBezTo>
                  <a:cubicBezTo>
                    <a:pt x="558" y="2031"/>
                    <a:pt x="585" y="2013"/>
                    <a:pt x="612" y="2004"/>
                  </a:cubicBezTo>
                  <a:cubicBezTo>
                    <a:pt x="639" y="1995"/>
                    <a:pt x="666" y="1993"/>
                    <a:pt x="692" y="1998"/>
                  </a:cubicBezTo>
                  <a:cubicBezTo>
                    <a:pt x="719" y="2002"/>
                    <a:pt x="744" y="2013"/>
                    <a:pt x="769" y="2029"/>
                  </a:cubicBezTo>
                  <a:cubicBezTo>
                    <a:pt x="794" y="2045"/>
                    <a:pt x="818" y="2065"/>
                    <a:pt x="842" y="2088"/>
                  </a:cubicBezTo>
                  <a:close/>
                  <a:moveTo>
                    <a:pt x="773" y="2162"/>
                  </a:moveTo>
                  <a:cubicBezTo>
                    <a:pt x="754" y="2143"/>
                    <a:pt x="736" y="2127"/>
                    <a:pt x="718" y="2115"/>
                  </a:cubicBezTo>
                  <a:cubicBezTo>
                    <a:pt x="701" y="2103"/>
                    <a:pt x="684" y="2095"/>
                    <a:pt x="669" y="2091"/>
                  </a:cubicBezTo>
                  <a:cubicBezTo>
                    <a:pt x="654" y="2086"/>
                    <a:pt x="639" y="2086"/>
                    <a:pt x="625" y="2091"/>
                  </a:cubicBezTo>
                  <a:cubicBezTo>
                    <a:pt x="611" y="2095"/>
                    <a:pt x="597" y="2103"/>
                    <a:pt x="585" y="2116"/>
                  </a:cubicBezTo>
                  <a:cubicBezTo>
                    <a:pt x="573" y="2128"/>
                    <a:pt x="565" y="2140"/>
                    <a:pt x="561" y="2154"/>
                  </a:cubicBezTo>
                  <a:cubicBezTo>
                    <a:pt x="557" y="2167"/>
                    <a:pt x="557" y="2182"/>
                    <a:pt x="561" y="2197"/>
                  </a:cubicBezTo>
                  <a:cubicBezTo>
                    <a:pt x="565" y="2212"/>
                    <a:pt x="572" y="2228"/>
                    <a:pt x="584" y="2245"/>
                  </a:cubicBezTo>
                  <a:cubicBezTo>
                    <a:pt x="595" y="2261"/>
                    <a:pt x="610" y="2279"/>
                    <a:pt x="629" y="2298"/>
                  </a:cubicBezTo>
                  <a:cubicBezTo>
                    <a:pt x="652" y="2321"/>
                    <a:pt x="673" y="2339"/>
                    <a:pt x="692" y="2351"/>
                  </a:cubicBezTo>
                  <a:cubicBezTo>
                    <a:pt x="710" y="2363"/>
                    <a:pt x="727" y="2371"/>
                    <a:pt x="742" y="2374"/>
                  </a:cubicBezTo>
                  <a:cubicBezTo>
                    <a:pt x="757" y="2377"/>
                    <a:pt x="771" y="2376"/>
                    <a:pt x="783" y="2370"/>
                  </a:cubicBezTo>
                  <a:cubicBezTo>
                    <a:pt x="796" y="2365"/>
                    <a:pt x="808" y="2357"/>
                    <a:pt x="819" y="2345"/>
                  </a:cubicBezTo>
                  <a:cubicBezTo>
                    <a:pt x="833" y="2331"/>
                    <a:pt x="841" y="2318"/>
                    <a:pt x="845" y="2304"/>
                  </a:cubicBezTo>
                  <a:cubicBezTo>
                    <a:pt x="848" y="2290"/>
                    <a:pt x="848" y="2276"/>
                    <a:pt x="843" y="2261"/>
                  </a:cubicBezTo>
                  <a:cubicBezTo>
                    <a:pt x="838" y="2245"/>
                    <a:pt x="830" y="2230"/>
                    <a:pt x="818" y="2213"/>
                  </a:cubicBezTo>
                  <a:cubicBezTo>
                    <a:pt x="806" y="2197"/>
                    <a:pt x="791" y="2180"/>
                    <a:pt x="773" y="2162"/>
                  </a:cubicBezTo>
                  <a:close/>
                  <a:moveTo>
                    <a:pt x="1558" y="2029"/>
                  </a:moveTo>
                  <a:cubicBezTo>
                    <a:pt x="1584" y="2055"/>
                    <a:pt x="1605" y="2082"/>
                    <a:pt x="1621" y="2109"/>
                  </a:cubicBezTo>
                  <a:cubicBezTo>
                    <a:pt x="1636" y="2136"/>
                    <a:pt x="1646" y="2163"/>
                    <a:pt x="1649" y="2190"/>
                  </a:cubicBezTo>
                  <a:cubicBezTo>
                    <a:pt x="1652" y="2217"/>
                    <a:pt x="1649" y="2243"/>
                    <a:pt x="1639" y="2270"/>
                  </a:cubicBezTo>
                  <a:cubicBezTo>
                    <a:pt x="1630" y="2297"/>
                    <a:pt x="1613" y="2322"/>
                    <a:pt x="1588" y="2347"/>
                  </a:cubicBezTo>
                  <a:cubicBezTo>
                    <a:pt x="1563" y="2371"/>
                    <a:pt x="1538" y="2389"/>
                    <a:pt x="1513" y="2398"/>
                  </a:cubicBezTo>
                  <a:cubicBezTo>
                    <a:pt x="1487" y="2408"/>
                    <a:pt x="1462" y="2411"/>
                    <a:pt x="1436" y="2408"/>
                  </a:cubicBezTo>
                  <a:cubicBezTo>
                    <a:pt x="1410" y="2404"/>
                    <a:pt x="1384" y="2394"/>
                    <a:pt x="1357" y="2379"/>
                  </a:cubicBezTo>
                  <a:cubicBezTo>
                    <a:pt x="1331" y="2363"/>
                    <a:pt x="1304" y="2341"/>
                    <a:pt x="1277" y="2314"/>
                  </a:cubicBezTo>
                  <a:cubicBezTo>
                    <a:pt x="1252" y="2289"/>
                    <a:pt x="1232" y="2264"/>
                    <a:pt x="1217" y="2237"/>
                  </a:cubicBezTo>
                  <a:cubicBezTo>
                    <a:pt x="1201" y="2210"/>
                    <a:pt x="1192" y="2184"/>
                    <a:pt x="1188" y="2157"/>
                  </a:cubicBezTo>
                  <a:cubicBezTo>
                    <a:pt x="1184" y="2130"/>
                    <a:pt x="1187" y="2103"/>
                    <a:pt x="1197" y="2076"/>
                  </a:cubicBezTo>
                  <a:cubicBezTo>
                    <a:pt x="1206" y="2049"/>
                    <a:pt x="1223" y="2024"/>
                    <a:pt x="1248" y="1999"/>
                  </a:cubicBezTo>
                  <a:cubicBezTo>
                    <a:pt x="1274" y="1972"/>
                    <a:pt x="1301" y="1954"/>
                    <a:pt x="1329" y="1945"/>
                  </a:cubicBezTo>
                  <a:cubicBezTo>
                    <a:pt x="1356" y="1936"/>
                    <a:pt x="1383" y="1934"/>
                    <a:pt x="1409" y="1939"/>
                  </a:cubicBezTo>
                  <a:cubicBezTo>
                    <a:pt x="1435" y="1943"/>
                    <a:pt x="1461" y="1954"/>
                    <a:pt x="1486" y="1970"/>
                  </a:cubicBezTo>
                  <a:cubicBezTo>
                    <a:pt x="1511" y="1986"/>
                    <a:pt x="1535" y="2006"/>
                    <a:pt x="1558" y="2029"/>
                  </a:cubicBezTo>
                  <a:close/>
                  <a:moveTo>
                    <a:pt x="1490" y="2103"/>
                  </a:moveTo>
                  <a:cubicBezTo>
                    <a:pt x="1471" y="2084"/>
                    <a:pt x="1452" y="2068"/>
                    <a:pt x="1435" y="2056"/>
                  </a:cubicBezTo>
                  <a:cubicBezTo>
                    <a:pt x="1417" y="2044"/>
                    <a:pt x="1401" y="2036"/>
                    <a:pt x="1386" y="2032"/>
                  </a:cubicBezTo>
                  <a:cubicBezTo>
                    <a:pt x="1370" y="2027"/>
                    <a:pt x="1355" y="2027"/>
                    <a:pt x="1341" y="2032"/>
                  </a:cubicBezTo>
                  <a:cubicBezTo>
                    <a:pt x="1327" y="2036"/>
                    <a:pt x="1314" y="2044"/>
                    <a:pt x="1301" y="2057"/>
                  </a:cubicBezTo>
                  <a:cubicBezTo>
                    <a:pt x="1290" y="2069"/>
                    <a:pt x="1282" y="2081"/>
                    <a:pt x="1278" y="2095"/>
                  </a:cubicBezTo>
                  <a:cubicBezTo>
                    <a:pt x="1274" y="2109"/>
                    <a:pt x="1273" y="2123"/>
                    <a:pt x="1277" y="2138"/>
                  </a:cubicBezTo>
                  <a:cubicBezTo>
                    <a:pt x="1281" y="2153"/>
                    <a:pt x="1289" y="2169"/>
                    <a:pt x="1300" y="2186"/>
                  </a:cubicBezTo>
                  <a:cubicBezTo>
                    <a:pt x="1312" y="2202"/>
                    <a:pt x="1327" y="2220"/>
                    <a:pt x="1346" y="2239"/>
                  </a:cubicBezTo>
                  <a:cubicBezTo>
                    <a:pt x="1369" y="2262"/>
                    <a:pt x="1390" y="2280"/>
                    <a:pt x="1408" y="2292"/>
                  </a:cubicBezTo>
                  <a:cubicBezTo>
                    <a:pt x="1427" y="2304"/>
                    <a:pt x="1444" y="2312"/>
                    <a:pt x="1459" y="2315"/>
                  </a:cubicBezTo>
                  <a:cubicBezTo>
                    <a:pt x="1473" y="2318"/>
                    <a:pt x="1487" y="2317"/>
                    <a:pt x="1500" y="2311"/>
                  </a:cubicBezTo>
                  <a:cubicBezTo>
                    <a:pt x="1512" y="2306"/>
                    <a:pt x="1524" y="2298"/>
                    <a:pt x="1536" y="2286"/>
                  </a:cubicBezTo>
                  <a:cubicBezTo>
                    <a:pt x="1549" y="2273"/>
                    <a:pt x="1558" y="2259"/>
                    <a:pt x="1561" y="2245"/>
                  </a:cubicBezTo>
                  <a:cubicBezTo>
                    <a:pt x="1565" y="2231"/>
                    <a:pt x="1564" y="2217"/>
                    <a:pt x="1560" y="2202"/>
                  </a:cubicBezTo>
                  <a:cubicBezTo>
                    <a:pt x="1555" y="2186"/>
                    <a:pt x="1547" y="2171"/>
                    <a:pt x="1535" y="2154"/>
                  </a:cubicBezTo>
                  <a:cubicBezTo>
                    <a:pt x="1523" y="2138"/>
                    <a:pt x="1508" y="2121"/>
                    <a:pt x="1490" y="2103"/>
                  </a:cubicBezTo>
                  <a:close/>
                  <a:moveTo>
                    <a:pt x="1197" y="2731"/>
                  </a:moveTo>
                  <a:cubicBezTo>
                    <a:pt x="1198" y="2736"/>
                    <a:pt x="1198" y="2740"/>
                    <a:pt x="1198" y="2744"/>
                  </a:cubicBezTo>
                  <a:cubicBezTo>
                    <a:pt x="1197" y="2748"/>
                    <a:pt x="1195" y="2752"/>
                    <a:pt x="1193" y="2756"/>
                  </a:cubicBezTo>
                  <a:cubicBezTo>
                    <a:pt x="1191" y="2761"/>
                    <a:pt x="1188" y="2766"/>
                    <a:pt x="1183" y="2771"/>
                  </a:cubicBezTo>
                  <a:cubicBezTo>
                    <a:pt x="1179" y="2776"/>
                    <a:pt x="1174" y="2782"/>
                    <a:pt x="1167" y="2789"/>
                  </a:cubicBezTo>
                  <a:cubicBezTo>
                    <a:pt x="1159" y="2797"/>
                    <a:pt x="1153" y="2802"/>
                    <a:pt x="1147" y="2805"/>
                  </a:cubicBezTo>
                  <a:cubicBezTo>
                    <a:pt x="1141" y="2808"/>
                    <a:pt x="1136" y="2810"/>
                    <a:pt x="1132" y="2810"/>
                  </a:cubicBezTo>
                  <a:cubicBezTo>
                    <a:pt x="1128" y="2809"/>
                    <a:pt x="1124" y="2807"/>
                    <a:pt x="1122" y="2803"/>
                  </a:cubicBezTo>
                  <a:cubicBezTo>
                    <a:pt x="1119" y="2800"/>
                    <a:pt x="1117" y="2794"/>
                    <a:pt x="1115" y="2788"/>
                  </a:cubicBezTo>
                  <a:lnTo>
                    <a:pt x="918" y="1675"/>
                  </a:lnTo>
                  <a:cubicBezTo>
                    <a:pt x="917" y="1671"/>
                    <a:pt x="916" y="1666"/>
                    <a:pt x="917" y="1662"/>
                  </a:cubicBezTo>
                  <a:cubicBezTo>
                    <a:pt x="918" y="1658"/>
                    <a:pt x="919" y="1654"/>
                    <a:pt x="922" y="1649"/>
                  </a:cubicBezTo>
                  <a:cubicBezTo>
                    <a:pt x="924" y="1644"/>
                    <a:pt x="927" y="1640"/>
                    <a:pt x="931" y="1634"/>
                  </a:cubicBezTo>
                  <a:cubicBezTo>
                    <a:pt x="936" y="1629"/>
                    <a:pt x="941" y="1623"/>
                    <a:pt x="948" y="1616"/>
                  </a:cubicBezTo>
                  <a:cubicBezTo>
                    <a:pt x="955" y="1609"/>
                    <a:pt x="962" y="1604"/>
                    <a:pt x="968" y="1600"/>
                  </a:cubicBezTo>
                  <a:cubicBezTo>
                    <a:pt x="973" y="1597"/>
                    <a:pt x="978" y="1596"/>
                    <a:pt x="983" y="1596"/>
                  </a:cubicBezTo>
                  <a:cubicBezTo>
                    <a:pt x="987" y="1596"/>
                    <a:pt x="991" y="1598"/>
                    <a:pt x="994" y="1602"/>
                  </a:cubicBezTo>
                  <a:cubicBezTo>
                    <a:pt x="997" y="1606"/>
                    <a:pt x="999" y="1611"/>
                    <a:pt x="1000" y="1618"/>
                  </a:cubicBezTo>
                  <a:lnTo>
                    <a:pt x="1197" y="2731"/>
                  </a:lnTo>
                  <a:close/>
                  <a:moveTo>
                    <a:pt x="1791" y="1616"/>
                  </a:moveTo>
                  <a:cubicBezTo>
                    <a:pt x="1804" y="1629"/>
                    <a:pt x="1811" y="1639"/>
                    <a:pt x="1813" y="1648"/>
                  </a:cubicBezTo>
                  <a:cubicBezTo>
                    <a:pt x="1815" y="1656"/>
                    <a:pt x="1814" y="1663"/>
                    <a:pt x="1808" y="1668"/>
                  </a:cubicBezTo>
                  <a:lnTo>
                    <a:pt x="1595" y="1881"/>
                  </a:lnTo>
                  <a:cubicBezTo>
                    <a:pt x="1589" y="1887"/>
                    <a:pt x="1582" y="1889"/>
                    <a:pt x="1574" y="1887"/>
                  </a:cubicBezTo>
                  <a:cubicBezTo>
                    <a:pt x="1565" y="1885"/>
                    <a:pt x="1555" y="1877"/>
                    <a:pt x="1542" y="1864"/>
                  </a:cubicBezTo>
                  <a:cubicBezTo>
                    <a:pt x="1529" y="1851"/>
                    <a:pt x="1522" y="1841"/>
                    <a:pt x="1520" y="1833"/>
                  </a:cubicBezTo>
                  <a:cubicBezTo>
                    <a:pt x="1518" y="1824"/>
                    <a:pt x="1520" y="1817"/>
                    <a:pt x="1526" y="1811"/>
                  </a:cubicBezTo>
                  <a:lnTo>
                    <a:pt x="1738" y="1599"/>
                  </a:lnTo>
                  <a:cubicBezTo>
                    <a:pt x="1741" y="1596"/>
                    <a:pt x="1744" y="1594"/>
                    <a:pt x="1747" y="1593"/>
                  </a:cubicBezTo>
                  <a:cubicBezTo>
                    <a:pt x="1750" y="1592"/>
                    <a:pt x="1754" y="1592"/>
                    <a:pt x="1758" y="1593"/>
                  </a:cubicBezTo>
                  <a:cubicBezTo>
                    <a:pt x="1763" y="1595"/>
                    <a:pt x="1768" y="1597"/>
                    <a:pt x="1773" y="1601"/>
                  </a:cubicBezTo>
                  <a:cubicBezTo>
                    <a:pt x="1778" y="1604"/>
                    <a:pt x="1784" y="1609"/>
                    <a:pt x="1791" y="1616"/>
                  </a:cubicBezTo>
                  <a:close/>
                  <a:moveTo>
                    <a:pt x="2335" y="1161"/>
                  </a:moveTo>
                  <a:cubicBezTo>
                    <a:pt x="2371" y="1196"/>
                    <a:pt x="2396" y="1234"/>
                    <a:pt x="2412" y="1273"/>
                  </a:cubicBezTo>
                  <a:cubicBezTo>
                    <a:pt x="2427" y="1312"/>
                    <a:pt x="2434" y="1352"/>
                    <a:pt x="2431" y="1393"/>
                  </a:cubicBezTo>
                  <a:cubicBezTo>
                    <a:pt x="2428" y="1433"/>
                    <a:pt x="2416" y="1473"/>
                    <a:pt x="2396" y="1513"/>
                  </a:cubicBezTo>
                  <a:cubicBezTo>
                    <a:pt x="2376" y="1553"/>
                    <a:pt x="2348" y="1591"/>
                    <a:pt x="2311" y="1628"/>
                  </a:cubicBezTo>
                  <a:cubicBezTo>
                    <a:pt x="2291" y="1648"/>
                    <a:pt x="2270" y="1666"/>
                    <a:pt x="2249" y="1681"/>
                  </a:cubicBezTo>
                  <a:cubicBezTo>
                    <a:pt x="2228" y="1697"/>
                    <a:pt x="2208" y="1709"/>
                    <a:pt x="2189" y="1719"/>
                  </a:cubicBezTo>
                  <a:cubicBezTo>
                    <a:pt x="2171" y="1729"/>
                    <a:pt x="2155" y="1737"/>
                    <a:pt x="2142" y="1742"/>
                  </a:cubicBezTo>
                  <a:cubicBezTo>
                    <a:pt x="2129" y="1747"/>
                    <a:pt x="2120" y="1750"/>
                    <a:pt x="2115" y="1750"/>
                  </a:cubicBezTo>
                  <a:cubicBezTo>
                    <a:pt x="2110" y="1750"/>
                    <a:pt x="2106" y="1750"/>
                    <a:pt x="2103" y="1749"/>
                  </a:cubicBezTo>
                  <a:cubicBezTo>
                    <a:pt x="2100" y="1748"/>
                    <a:pt x="2096" y="1746"/>
                    <a:pt x="2093" y="1744"/>
                  </a:cubicBezTo>
                  <a:cubicBezTo>
                    <a:pt x="2089" y="1742"/>
                    <a:pt x="2085" y="1739"/>
                    <a:pt x="2080" y="1735"/>
                  </a:cubicBezTo>
                  <a:cubicBezTo>
                    <a:pt x="2075" y="1731"/>
                    <a:pt x="2070" y="1726"/>
                    <a:pt x="2064" y="1720"/>
                  </a:cubicBezTo>
                  <a:cubicBezTo>
                    <a:pt x="2058" y="1714"/>
                    <a:pt x="2053" y="1708"/>
                    <a:pt x="2049" y="1703"/>
                  </a:cubicBezTo>
                  <a:cubicBezTo>
                    <a:pt x="2045" y="1698"/>
                    <a:pt x="2042" y="1694"/>
                    <a:pt x="2040" y="1689"/>
                  </a:cubicBezTo>
                  <a:cubicBezTo>
                    <a:pt x="2039" y="1685"/>
                    <a:pt x="2038" y="1681"/>
                    <a:pt x="2039" y="1678"/>
                  </a:cubicBezTo>
                  <a:cubicBezTo>
                    <a:pt x="2039" y="1675"/>
                    <a:pt x="2041" y="1672"/>
                    <a:pt x="2043" y="1670"/>
                  </a:cubicBezTo>
                  <a:cubicBezTo>
                    <a:pt x="2047" y="1666"/>
                    <a:pt x="2054" y="1663"/>
                    <a:pt x="2065" y="1660"/>
                  </a:cubicBezTo>
                  <a:cubicBezTo>
                    <a:pt x="2077" y="1658"/>
                    <a:pt x="2091" y="1653"/>
                    <a:pt x="2108" y="1645"/>
                  </a:cubicBezTo>
                  <a:cubicBezTo>
                    <a:pt x="2125" y="1638"/>
                    <a:pt x="2144" y="1628"/>
                    <a:pt x="2167" y="1615"/>
                  </a:cubicBezTo>
                  <a:cubicBezTo>
                    <a:pt x="2189" y="1601"/>
                    <a:pt x="2212" y="1582"/>
                    <a:pt x="2236" y="1558"/>
                  </a:cubicBezTo>
                  <a:cubicBezTo>
                    <a:pt x="2259" y="1535"/>
                    <a:pt x="2277" y="1512"/>
                    <a:pt x="2291" y="1487"/>
                  </a:cubicBezTo>
                  <a:cubicBezTo>
                    <a:pt x="2304" y="1463"/>
                    <a:pt x="2312" y="1438"/>
                    <a:pt x="2314" y="1413"/>
                  </a:cubicBezTo>
                  <a:cubicBezTo>
                    <a:pt x="2317" y="1388"/>
                    <a:pt x="2313" y="1362"/>
                    <a:pt x="2303" y="1337"/>
                  </a:cubicBezTo>
                  <a:cubicBezTo>
                    <a:pt x="2294" y="1312"/>
                    <a:pt x="2276" y="1287"/>
                    <a:pt x="2251" y="1262"/>
                  </a:cubicBezTo>
                  <a:cubicBezTo>
                    <a:pt x="2230" y="1241"/>
                    <a:pt x="2208" y="1225"/>
                    <a:pt x="2186" y="1216"/>
                  </a:cubicBezTo>
                  <a:cubicBezTo>
                    <a:pt x="2163" y="1206"/>
                    <a:pt x="2139" y="1203"/>
                    <a:pt x="2115" y="1206"/>
                  </a:cubicBezTo>
                  <a:cubicBezTo>
                    <a:pt x="2091" y="1209"/>
                    <a:pt x="2065" y="1219"/>
                    <a:pt x="2039" y="1235"/>
                  </a:cubicBezTo>
                  <a:cubicBezTo>
                    <a:pt x="2013" y="1250"/>
                    <a:pt x="1985" y="1273"/>
                    <a:pt x="1956" y="1302"/>
                  </a:cubicBezTo>
                  <a:cubicBezTo>
                    <a:pt x="1935" y="1323"/>
                    <a:pt x="1918" y="1341"/>
                    <a:pt x="1906" y="1358"/>
                  </a:cubicBezTo>
                  <a:cubicBezTo>
                    <a:pt x="1893" y="1375"/>
                    <a:pt x="1880" y="1390"/>
                    <a:pt x="1867" y="1403"/>
                  </a:cubicBezTo>
                  <a:cubicBezTo>
                    <a:pt x="1857" y="1412"/>
                    <a:pt x="1848" y="1417"/>
                    <a:pt x="1840" y="1417"/>
                  </a:cubicBezTo>
                  <a:cubicBezTo>
                    <a:pt x="1831" y="1416"/>
                    <a:pt x="1821" y="1410"/>
                    <a:pt x="1808" y="1397"/>
                  </a:cubicBezTo>
                  <a:lnTo>
                    <a:pt x="1541" y="1130"/>
                  </a:lnTo>
                  <a:cubicBezTo>
                    <a:pt x="1529" y="1118"/>
                    <a:pt x="1524" y="1107"/>
                    <a:pt x="1524" y="1097"/>
                  </a:cubicBezTo>
                  <a:cubicBezTo>
                    <a:pt x="1523" y="1086"/>
                    <a:pt x="1528" y="1076"/>
                    <a:pt x="1538" y="1066"/>
                  </a:cubicBezTo>
                  <a:lnTo>
                    <a:pt x="1829" y="775"/>
                  </a:lnTo>
                  <a:cubicBezTo>
                    <a:pt x="1832" y="772"/>
                    <a:pt x="1835" y="770"/>
                    <a:pt x="1839" y="769"/>
                  </a:cubicBezTo>
                  <a:cubicBezTo>
                    <a:pt x="1844" y="768"/>
                    <a:pt x="1848" y="768"/>
                    <a:pt x="1853" y="770"/>
                  </a:cubicBezTo>
                  <a:cubicBezTo>
                    <a:pt x="1857" y="771"/>
                    <a:pt x="1863" y="774"/>
                    <a:pt x="1868" y="778"/>
                  </a:cubicBezTo>
                  <a:cubicBezTo>
                    <a:pt x="1874" y="782"/>
                    <a:pt x="1880" y="787"/>
                    <a:pt x="1886" y="793"/>
                  </a:cubicBezTo>
                  <a:cubicBezTo>
                    <a:pt x="1898" y="805"/>
                    <a:pt x="1906" y="816"/>
                    <a:pt x="1910" y="826"/>
                  </a:cubicBezTo>
                  <a:cubicBezTo>
                    <a:pt x="1913" y="836"/>
                    <a:pt x="1912" y="844"/>
                    <a:pt x="1906" y="850"/>
                  </a:cubicBezTo>
                  <a:lnTo>
                    <a:pt x="1671" y="1085"/>
                  </a:lnTo>
                  <a:lnTo>
                    <a:pt x="1856" y="1270"/>
                  </a:lnTo>
                  <a:cubicBezTo>
                    <a:pt x="1865" y="1257"/>
                    <a:pt x="1876" y="1244"/>
                    <a:pt x="1888" y="1232"/>
                  </a:cubicBezTo>
                  <a:cubicBezTo>
                    <a:pt x="1899" y="1220"/>
                    <a:pt x="1913" y="1206"/>
                    <a:pt x="1929" y="1190"/>
                  </a:cubicBezTo>
                  <a:cubicBezTo>
                    <a:pt x="1965" y="1154"/>
                    <a:pt x="2001" y="1126"/>
                    <a:pt x="2037" y="1108"/>
                  </a:cubicBezTo>
                  <a:cubicBezTo>
                    <a:pt x="2073" y="1090"/>
                    <a:pt x="2108" y="1080"/>
                    <a:pt x="2143" y="1079"/>
                  </a:cubicBezTo>
                  <a:cubicBezTo>
                    <a:pt x="2177" y="1077"/>
                    <a:pt x="2211" y="1083"/>
                    <a:pt x="2244" y="1097"/>
                  </a:cubicBezTo>
                  <a:cubicBezTo>
                    <a:pt x="2276" y="1111"/>
                    <a:pt x="2307" y="1133"/>
                    <a:pt x="2335" y="1161"/>
                  </a:cubicBezTo>
                  <a:close/>
                  <a:moveTo>
                    <a:pt x="2437" y="493"/>
                  </a:moveTo>
                  <a:cubicBezTo>
                    <a:pt x="2463" y="519"/>
                    <a:pt x="2484" y="545"/>
                    <a:pt x="2499" y="572"/>
                  </a:cubicBezTo>
                  <a:cubicBezTo>
                    <a:pt x="2515" y="600"/>
                    <a:pt x="2524" y="627"/>
                    <a:pt x="2527" y="653"/>
                  </a:cubicBezTo>
                  <a:cubicBezTo>
                    <a:pt x="2531" y="680"/>
                    <a:pt x="2527" y="707"/>
                    <a:pt x="2518" y="734"/>
                  </a:cubicBezTo>
                  <a:cubicBezTo>
                    <a:pt x="2508" y="760"/>
                    <a:pt x="2491" y="786"/>
                    <a:pt x="2467" y="810"/>
                  </a:cubicBezTo>
                  <a:cubicBezTo>
                    <a:pt x="2442" y="835"/>
                    <a:pt x="2417" y="852"/>
                    <a:pt x="2392" y="862"/>
                  </a:cubicBezTo>
                  <a:cubicBezTo>
                    <a:pt x="2366" y="872"/>
                    <a:pt x="2340" y="875"/>
                    <a:pt x="2315" y="871"/>
                  </a:cubicBezTo>
                  <a:cubicBezTo>
                    <a:pt x="2289" y="868"/>
                    <a:pt x="2262" y="858"/>
                    <a:pt x="2236" y="842"/>
                  </a:cubicBezTo>
                  <a:cubicBezTo>
                    <a:pt x="2210" y="826"/>
                    <a:pt x="2183" y="805"/>
                    <a:pt x="2156" y="778"/>
                  </a:cubicBezTo>
                  <a:cubicBezTo>
                    <a:pt x="2131" y="753"/>
                    <a:pt x="2111" y="727"/>
                    <a:pt x="2095" y="701"/>
                  </a:cubicBezTo>
                  <a:cubicBezTo>
                    <a:pt x="2080" y="674"/>
                    <a:pt x="2070" y="647"/>
                    <a:pt x="2067" y="621"/>
                  </a:cubicBezTo>
                  <a:cubicBezTo>
                    <a:pt x="2063" y="594"/>
                    <a:pt x="2066" y="567"/>
                    <a:pt x="2075" y="540"/>
                  </a:cubicBezTo>
                  <a:cubicBezTo>
                    <a:pt x="2084" y="513"/>
                    <a:pt x="2101" y="487"/>
                    <a:pt x="2126" y="463"/>
                  </a:cubicBezTo>
                  <a:cubicBezTo>
                    <a:pt x="2153" y="436"/>
                    <a:pt x="2180" y="418"/>
                    <a:pt x="2207" y="409"/>
                  </a:cubicBezTo>
                  <a:cubicBezTo>
                    <a:pt x="2235" y="400"/>
                    <a:pt x="2261" y="398"/>
                    <a:pt x="2288" y="402"/>
                  </a:cubicBezTo>
                  <a:cubicBezTo>
                    <a:pt x="2314" y="407"/>
                    <a:pt x="2340" y="417"/>
                    <a:pt x="2365" y="434"/>
                  </a:cubicBezTo>
                  <a:cubicBezTo>
                    <a:pt x="2390" y="450"/>
                    <a:pt x="2414" y="470"/>
                    <a:pt x="2437" y="493"/>
                  </a:cubicBezTo>
                  <a:close/>
                  <a:moveTo>
                    <a:pt x="2368" y="566"/>
                  </a:moveTo>
                  <a:cubicBezTo>
                    <a:pt x="2349" y="547"/>
                    <a:pt x="2331" y="532"/>
                    <a:pt x="2314" y="520"/>
                  </a:cubicBezTo>
                  <a:cubicBezTo>
                    <a:pt x="2296" y="508"/>
                    <a:pt x="2280" y="500"/>
                    <a:pt x="2264" y="495"/>
                  </a:cubicBezTo>
                  <a:cubicBezTo>
                    <a:pt x="2249" y="491"/>
                    <a:pt x="2234" y="491"/>
                    <a:pt x="2220" y="495"/>
                  </a:cubicBezTo>
                  <a:cubicBezTo>
                    <a:pt x="2206" y="500"/>
                    <a:pt x="2193" y="508"/>
                    <a:pt x="2180" y="521"/>
                  </a:cubicBezTo>
                  <a:cubicBezTo>
                    <a:pt x="2168" y="532"/>
                    <a:pt x="2160" y="545"/>
                    <a:pt x="2156" y="559"/>
                  </a:cubicBezTo>
                  <a:cubicBezTo>
                    <a:pt x="2152" y="572"/>
                    <a:pt x="2152" y="587"/>
                    <a:pt x="2156" y="602"/>
                  </a:cubicBezTo>
                  <a:cubicBezTo>
                    <a:pt x="2160" y="617"/>
                    <a:pt x="2167" y="633"/>
                    <a:pt x="2179" y="649"/>
                  </a:cubicBezTo>
                  <a:cubicBezTo>
                    <a:pt x="2190" y="666"/>
                    <a:pt x="2205" y="684"/>
                    <a:pt x="2224" y="703"/>
                  </a:cubicBezTo>
                  <a:cubicBezTo>
                    <a:pt x="2247" y="726"/>
                    <a:pt x="2268" y="744"/>
                    <a:pt x="2287" y="756"/>
                  </a:cubicBezTo>
                  <a:cubicBezTo>
                    <a:pt x="2305" y="768"/>
                    <a:pt x="2322" y="776"/>
                    <a:pt x="2337" y="779"/>
                  </a:cubicBezTo>
                  <a:cubicBezTo>
                    <a:pt x="2352" y="782"/>
                    <a:pt x="2366" y="781"/>
                    <a:pt x="2378" y="775"/>
                  </a:cubicBezTo>
                  <a:cubicBezTo>
                    <a:pt x="2391" y="770"/>
                    <a:pt x="2403" y="761"/>
                    <a:pt x="2414" y="750"/>
                  </a:cubicBezTo>
                  <a:cubicBezTo>
                    <a:pt x="2428" y="736"/>
                    <a:pt x="2437" y="723"/>
                    <a:pt x="2440" y="709"/>
                  </a:cubicBezTo>
                  <a:cubicBezTo>
                    <a:pt x="2444" y="695"/>
                    <a:pt x="2443" y="681"/>
                    <a:pt x="2438" y="665"/>
                  </a:cubicBezTo>
                  <a:cubicBezTo>
                    <a:pt x="2434" y="650"/>
                    <a:pt x="2425" y="634"/>
                    <a:pt x="2413" y="618"/>
                  </a:cubicBezTo>
                  <a:cubicBezTo>
                    <a:pt x="2402" y="602"/>
                    <a:pt x="2386" y="585"/>
                    <a:pt x="2368" y="566"/>
                  </a:cubicBezTo>
                  <a:close/>
                  <a:moveTo>
                    <a:pt x="3153" y="434"/>
                  </a:moveTo>
                  <a:cubicBezTo>
                    <a:pt x="3179" y="460"/>
                    <a:pt x="3200" y="486"/>
                    <a:pt x="3216" y="513"/>
                  </a:cubicBezTo>
                  <a:cubicBezTo>
                    <a:pt x="3231" y="541"/>
                    <a:pt x="3241" y="568"/>
                    <a:pt x="3244" y="595"/>
                  </a:cubicBezTo>
                  <a:cubicBezTo>
                    <a:pt x="3247" y="621"/>
                    <a:pt x="3244" y="648"/>
                    <a:pt x="3234" y="675"/>
                  </a:cubicBezTo>
                  <a:cubicBezTo>
                    <a:pt x="3225" y="701"/>
                    <a:pt x="3208" y="727"/>
                    <a:pt x="3183" y="751"/>
                  </a:cubicBezTo>
                  <a:cubicBezTo>
                    <a:pt x="3159" y="776"/>
                    <a:pt x="3134" y="793"/>
                    <a:pt x="3108" y="803"/>
                  </a:cubicBezTo>
                  <a:cubicBezTo>
                    <a:pt x="3083" y="813"/>
                    <a:pt x="3057" y="816"/>
                    <a:pt x="3031" y="813"/>
                  </a:cubicBezTo>
                  <a:cubicBezTo>
                    <a:pt x="3005" y="809"/>
                    <a:pt x="2979" y="799"/>
                    <a:pt x="2953" y="783"/>
                  </a:cubicBezTo>
                  <a:cubicBezTo>
                    <a:pt x="2926" y="767"/>
                    <a:pt x="2899" y="746"/>
                    <a:pt x="2872" y="719"/>
                  </a:cubicBezTo>
                  <a:cubicBezTo>
                    <a:pt x="2848" y="694"/>
                    <a:pt x="2828" y="668"/>
                    <a:pt x="2812" y="642"/>
                  </a:cubicBezTo>
                  <a:cubicBezTo>
                    <a:pt x="2797" y="615"/>
                    <a:pt x="2787" y="588"/>
                    <a:pt x="2783" y="562"/>
                  </a:cubicBezTo>
                  <a:cubicBezTo>
                    <a:pt x="2780" y="535"/>
                    <a:pt x="2782" y="508"/>
                    <a:pt x="2792" y="481"/>
                  </a:cubicBezTo>
                  <a:cubicBezTo>
                    <a:pt x="2801" y="454"/>
                    <a:pt x="2818" y="428"/>
                    <a:pt x="2843" y="404"/>
                  </a:cubicBezTo>
                  <a:cubicBezTo>
                    <a:pt x="2870" y="377"/>
                    <a:pt x="2897" y="359"/>
                    <a:pt x="2924" y="350"/>
                  </a:cubicBezTo>
                  <a:cubicBezTo>
                    <a:pt x="2951" y="341"/>
                    <a:pt x="2978" y="339"/>
                    <a:pt x="3004" y="343"/>
                  </a:cubicBezTo>
                  <a:cubicBezTo>
                    <a:pt x="3030" y="348"/>
                    <a:pt x="3056" y="358"/>
                    <a:pt x="3081" y="375"/>
                  </a:cubicBezTo>
                  <a:cubicBezTo>
                    <a:pt x="3106" y="391"/>
                    <a:pt x="3130" y="411"/>
                    <a:pt x="3153" y="434"/>
                  </a:cubicBezTo>
                  <a:close/>
                  <a:moveTo>
                    <a:pt x="3085" y="507"/>
                  </a:moveTo>
                  <a:cubicBezTo>
                    <a:pt x="3066" y="488"/>
                    <a:pt x="3048" y="473"/>
                    <a:pt x="3030" y="461"/>
                  </a:cubicBezTo>
                  <a:cubicBezTo>
                    <a:pt x="3013" y="449"/>
                    <a:pt x="2996" y="441"/>
                    <a:pt x="2981" y="436"/>
                  </a:cubicBezTo>
                  <a:cubicBezTo>
                    <a:pt x="2965" y="432"/>
                    <a:pt x="2951" y="432"/>
                    <a:pt x="2937" y="436"/>
                  </a:cubicBezTo>
                  <a:cubicBezTo>
                    <a:pt x="2923" y="441"/>
                    <a:pt x="2909" y="449"/>
                    <a:pt x="2897" y="462"/>
                  </a:cubicBezTo>
                  <a:cubicBezTo>
                    <a:pt x="2885" y="473"/>
                    <a:pt x="2877" y="486"/>
                    <a:pt x="2873" y="500"/>
                  </a:cubicBezTo>
                  <a:cubicBezTo>
                    <a:pt x="2869" y="513"/>
                    <a:pt x="2869" y="528"/>
                    <a:pt x="2873" y="543"/>
                  </a:cubicBezTo>
                  <a:cubicBezTo>
                    <a:pt x="2876" y="558"/>
                    <a:pt x="2884" y="574"/>
                    <a:pt x="2895" y="590"/>
                  </a:cubicBezTo>
                  <a:cubicBezTo>
                    <a:pt x="2907" y="607"/>
                    <a:pt x="2922" y="625"/>
                    <a:pt x="2941" y="644"/>
                  </a:cubicBezTo>
                  <a:cubicBezTo>
                    <a:pt x="2964" y="667"/>
                    <a:pt x="2985" y="685"/>
                    <a:pt x="3003" y="697"/>
                  </a:cubicBezTo>
                  <a:cubicBezTo>
                    <a:pt x="3022" y="709"/>
                    <a:pt x="3039" y="717"/>
                    <a:pt x="3054" y="720"/>
                  </a:cubicBezTo>
                  <a:cubicBezTo>
                    <a:pt x="3069" y="723"/>
                    <a:pt x="3082" y="722"/>
                    <a:pt x="3095" y="716"/>
                  </a:cubicBezTo>
                  <a:cubicBezTo>
                    <a:pt x="3107" y="711"/>
                    <a:pt x="3119" y="702"/>
                    <a:pt x="3131" y="691"/>
                  </a:cubicBezTo>
                  <a:cubicBezTo>
                    <a:pt x="3145" y="677"/>
                    <a:pt x="3153" y="664"/>
                    <a:pt x="3157" y="650"/>
                  </a:cubicBezTo>
                  <a:cubicBezTo>
                    <a:pt x="3160" y="636"/>
                    <a:pt x="3160" y="622"/>
                    <a:pt x="3155" y="606"/>
                  </a:cubicBezTo>
                  <a:cubicBezTo>
                    <a:pt x="3150" y="591"/>
                    <a:pt x="3142" y="575"/>
                    <a:pt x="3130" y="559"/>
                  </a:cubicBezTo>
                  <a:cubicBezTo>
                    <a:pt x="3118" y="543"/>
                    <a:pt x="3103" y="526"/>
                    <a:pt x="3085" y="507"/>
                  </a:cubicBezTo>
                  <a:close/>
                  <a:moveTo>
                    <a:pt x="2792" y="1136"/>
                  </a:moveTo>
                  <a:cubicBezTo>
                    <a:pt x="2793" y="1140"/>
                    <a:pt x="2794" y="1145"/>
                    <a:pt x="2793" y="1148"/>
                  </a:cubicBezTo>
                  <a:cubicBezTo>
                    <a:pt x="2792" y="1152"/>
                    <a:pt x="2790" y="1157"/>
                    <a:pt x="2788" y="1161"/>
                  </a:cubicBezTo>
                  <a:cubicBezTo>
                    <a:pt x="2786" y="1166"/>
                    <a:pt x="2783" y="1171"/>
                    <a:pt x="2779" y="1176"/>
                  </a:cubicBezTo>
                  <a:cubicBezTo>
                    <a:pt x="2774" y="1181"/>
                    <a:pt x="2769" y="1187"/>
                    <a:pt x="2762" y="1194"/>
                  </a:cubicBezTo>
                  <a:cubicBezTo>
                    <a:pt x="2755" y="1201"/>
                    <a:pt x="2748" y="1207"/>
                    <a:pt x="2742" y="1210"/>
                  </a:cubicBezTo>
                  <a:cubicBezTo>
                    <a:pt x="2736" y="1213"/>
                    <a:pt x="2731" y="1215"/>
                    <a:pt x="2727" y="1214"/>
                  </a:cubicBezTo>
                  <a:cubicBezTo>
                    <a:pt x="2723" y="1214"/>
                    <a:pt x="2720" y="1212"/>
                    <a:pt x="2717" y="1208"/>
                  </a:cubicBezTo>
                  <a:cubicBezTo>
                    <a:pt x="2714" y="1204"/>
                    <a:pt x="2712" y="1199"/>
                    <a:pt x="2711" y="1192"/>
                  </a:cubicBezTo>
                  <a:lnTo>
                    <a:pt x="2513" y="80"/>
                  </a:lnTo>
                  <a:cubicBezTo>
                    <a:pt x="2512" y="76"/>
                    <a:pt x="2512" y="71"/>
                    <a:pt x="2512" y="67"/>
                  </a:cubicBezTo>
                  <a:cubicBezTo>
                    <a:pt x="2513" y="63"/>
                    <a:pt x="2514" y="58"/>
                    <a:pt x="2517" y="54"/>
                  </a:cubicBezTo>
                  <a:cubicBezTo>
                    <a:pt x="2519" y="49"/>
                    <a:pt x="2523" y="44"/>
                    <a:pt x="2527" y="39"/>
                  </a:cubicBezTo>
                  <a:cubicBezTo>
                    <a:pt x="2531" y="34"/>
                    <a:pt x="2536" y="28"/>
                    <a:pt x="2543" y="21"/>
                  </a:cubicBezTo>
                  <a:cubicBezTo>
                    <a:pt x="2551" y="14"/>
                    <a:pt x="2557" y="9"/>
                    <a:pt x="2563" y="5"/>
                  </a:cubicBezTo>
                  <a:cubicBezTo>
                    <a:pt x="2569" y="2"/>
                    <a:pt x="2574" y="0"/>
                    <a:pt x="2578" y="1"/>
                  </a:cubicBezTo>
                  <a:cubicBezTo>
                    <a:pt x="2582" y="1"/>
                    <a:pt x="2586" y="3"/>
                    <a:pt x="2589" y="7"/>
                  </a:cubicBezTo>
                  <a:cubicBezTo>
                    <a:pt x="2592" y="11"/>
                    <a:pt x="2594" y="16"/>
                    <a:pt x="2595" y="22"/>
                  </a:cubicBezTo>
                  <a:lnTo>
                    <a:pt x="2792" y="1136"/>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1" name="Freeform 19"/>
            <p:cNvSpPr>
              <a:spLocks noEditPoints="1"/>
            </p:cNvSpPr>
            <p:nvPr/>
          </p:nvSpPr>
          <p:spPr bwMode="auto">
            <a:xfrm>
              <a:off x="861" y="2967"/>
              <a:ext cx="379" cy="381"/>
            </a:xfrm>
            <a:custGeom>
              <a:avLst/>
              <a:gdLst>
                <a:gd name="T0" fmla="*/ 788 w 3829"/>
                <a:gd name="T1" fmla="*/ 3732 h 3855"/>
                <a:gd name="T2" fmla="*/ 580 w 3829"/>
                <a:gd name="T3" fmla="*/ 3853 h 3855"/>
                <a:gd name="T4" fmla="*/ 518 w 3829"/>
                <a:gd name="T5" fmla="*/ 3794 h 3855"/>
                <a:gd name="T6" fmla="*/ 644 w 3829"/>
                <a:gd name="T7" fmla="*/ 3719 h 3855"/>
                <a:gd name="T8" fmla="*/ 728 w 3829"/>
                <a:gd name="T9" fmla="*/ 3366 h 3855"/>
                <a:gd name="T10" fmla="*/ 383 w 3829"/>
                <a:gd name="T11" fmla="*/ 3463 h 3855"/>
                <a:gd name="T12" fmla="*/ 1 w 3829"/>
                <a:gd name="T13" fmla="*/ 3201 h 3855"/>
                <a:gd name="T14" fmla="*/ 345 w 3829"/>
                <a:gd name="T15" fmla="*/ 2882 h 3855"/>
                <a:gd name="T16" fmla="*/ 333 w 3829"/>
                <a:gd name="T17" fmla="*/ 3374 h 3855"/>
                <a:gd name="T18" fmla="*/ 721 w 3829"/>
                <a:gd name="T19" fmla="*/ 3202 h 3855"/>
                <a:gd name="T20" fmla="*/ 984 w 3829"/>
                <a:gd name="T21" fmla="*/ 2850 h 3855"/>
                <a:gd name="T22" fmla="*/ 621 w 3829"/>
                <a:gd name="T23" fmla="*/ 2894 h 3855"/>
                <a:gd name="T24" fmla="*/ 673 w 3829"/>
                <a:gd name="T25" fmla="*/ 2525 h 3855"/>
                <a:gd name="T26" fmla="*/ 779 w 3829"/>
                <a:gd name="T27" fmla="*/ 2636 h 3855"/>
                <a:gd name="T28" fmla="*/ 622 w 3829"/>
                <a:gd name="T29" fmla="*/ 2717 h 3855"/>
                <a:gd name="T30" fmla="*/ 844 w 3829"/>
                <a:gd name="T31" fmla="*/ 2891 h 3855"/>
                <a:gd name="T32" fmla="*/ 834 w 3829"/>
                <a:gd name="T33" fmla="*/ 2682 h 3855"/>
                <a:gd name="T34" fmla="*/ 1649 w 3829"/>
                <a:gd name="T35" fmla="*/ 2867 h 3855"/>
                <a:gd name="T36" fmla="*/ 1278 w 3829"/>
                <a:gd name="T37" fmla="*/ 2758 h 3855"/>
                <a:gd name="T38" fmla="*/ 1470 w 3829"/>
                <a:gd name="T39" fmla="*/ 2459 h 3855"/>
                <a:gd name="T40" fmla="*/ 1447 w 3829"/>
                <a:gd name="T41" fmla="*/ 2552 h 3855"/>
                <a:gd name="T42" fmla="*/ 1361 w 3829"/>
                <a:gd name="T43" fmla="*/ 2706 h 3855"/>
                <a:gd name="T44" fmla="*/ 1597 w 3829"/>
                <a:gd name="T45" fmla="*/ 2807 h 3855"/>
                <a:gd name="T46" fmla="*/ 1258 w 3829"/>
                <a:gd name="T47" fmla="*/ 3251 h 3855"/>
                <a:gd name="T48" fmla="*/ 1208 w 3829"/>
                <a:gd name="T49" fmla="*/ 3326 h 3855"/>
                <a:gd name="T50" fmla="*/ 978 w 3829"/>
                <a:gd name="T51" fmla="*/ 2183 h 3855"/>
                <a:gd name="T52" fmla="*/ 1044 w 3829"/>
                <a:gd name="T53" fmla="*/ 2116 h 3855"/>
                <a:gd name="T54" fmla="*/ 1874 w 3829"/>
                <a:gd name="T55" fmla="*/ 2168 h 3855"/>
                <a:gd name="T56" fmla="*/ 1581 w 3829"/>
                <a:gd name="T57" fmla="*/ 2353 h 3855"/>
                <a:gd name="T58" fmla="*/ 1834 w 3829"/>
                <a:gd name="T59" fmla="*/ 2121 h 3855"/>
                <a:gd name="T60" fmla="*/ 2599 w 3829"/>
                <a:gd name="T61" fmla="*/ 1898 h 3855"/>
                <a:gd name="T62" fmla="*/ 2216 w 3829"/>
                <a:gd name="T63" fmla="*/ 2249 h 3855"/>
                <a:gd name="T64" fmla="*/ 2180 w 3829"/>
                <a:gd name="T65" fmla="*/ 2180 h 3855"/>
                <a:gd name="T66" fmla="*/ 1745 w 3829"/>
                <a:gd name="T67" fmla="*/ 1774 h 3855"/>
                <a:gd name="T68" fmla="*/ 1684 w 3829"/>
                <a:gd name="T69" fmla="*/ 1711 h 3855"/>
                <a:gd name="T70" fmla="*/ 1757 w 3829"/>
                <a:gd name="T71" fmla="*/ 1420 h 3855"/>
                <a:gd name="T72" fmla="*/ 1827 w 3829"/>
                <a:gd name="T73" fmla="*/ 1378 h 3855"/>
                <a:gd name="T74" fmla="*/ 2561 w 3829"/>
                <a:gd name="T75" fmla="*/ 1840 h 3855"/>
                <a:gd name="T76" fmla="*/ 3026 w 3829"/>
                <a:gd name="T77" fmla="*/ 1445 h 3855"/>
                <a:gd name="T78" fmla="*/ 2382 w 3829"/>
                <a:gd name="T79" fmla="*/ 1464 h 3855"/>
                <a:gd name="T80" fmla="*/ 2403 w 3829"/>
                <a:gd name="T81" fmla="*/ 807 h 3855"/>
                <a:gd name="T82" fmla="*/ 2659 w 3829"/>
                <a:gd name="T83" fmla="*/ 1017 h 3855"/>
                <a:gd name="T84" fmla="*/ 2343 w 3829"/>
                <a:gd name="T85" fmla="*/ 967 h 3855"/>
                <a:gd name="T86" fmla="*/ 2599 w 3829"/>
                <a:gd name="T87" fmla="*/ 1486 h 3855"/>
                <a:gd name="T88" fmla="*/ 2925 w 3829"/>
                <a:gd name="T89" fmla="*/ 1381 h 3855"/>
                <a:gd name="T90" fmla="*/ 3018 w 3829"/>
                <a:gd name="T91" fmla="*/ 493 h 3855"/>
                <a:gd name="T92" fmla="*/ 2973 w 3829"/>
                <a:gd name="T93" fmla="*/ 862 h 3855"/>
                <a:gd name="T94" fmla="*/ 2648 w 3829"/>
                <a:gd name="T95" fmla="*/ 621 h 3855"/>
                <a:gd name="T96" fmla="*/ 2946 w 3829"/>
                <a:gd name="T97" fmla="*/ 434 h 3855"/>
                <a:gd name="T98" fmla="*/ 2801 w 3829"/>
                <a:gd name="T99" fmla="*/ 496 h 3855"/>
                <a:gd name="T100" fmla="*/ 2806 w 3829"/>
                <a:gd name="T101" fmla="*/ 703 h 3855"/>
                <a:gd name="T102" fmla="*/ 3021 w 3829"/>
                <a:gd name="T103" fmla="*/ 709 h 3855"/>
                <a:gd name="T104" fmla="*/ 3797 w 3829"/>
                <a:gd name="T105" fmla="*/ 514 h 3855"/>
                <a:gd name="T106" fmla="*/ 3613 w 3829"/>
                <a:gd name="T107" fmla="*/ 813 h 3855"/>
                <a:gd name="T108" fmla="*/ 3373 w 3829"/>
                <a:gd name="T109" fmla="*/ 481 h 3855"/>
                <a:gd name="T110" fmla="*/ 3735 w 3829"/>
                <a:gd name="T111" fmla="*/ 434 h 3855"/>
                <a:gd name="T112" fmla="*/ 3478 w 3829"/>
                <a:gd name="T113" fmla="*/ 462 h 3855"/>
                <a:gd name="T114" fmla="*/ 3585 w 3829"/>
                <a:gd name="T115" fmla="*/ 697 h 3855"/>
                <a:gd name="T116" fmla="*/ 3736 w 3829"/>
                <a:gd name="T117" fmla="*/ 607 h 3855"/>
                <a:gd name="T118" fmla="*/ 3370 w 3829"/>
                <a:gd name="T119" fmla="*/ 1161 h 3855"/>
                <a:gd name="T120" fmla="*/ 3298 w 3829"/>
                <a:gd name="T121" fmla="*/ 1208 h 3855"/>
                <a:gd name="T122" fmla="*/ 3108 w 3829"/>
                <a:gd name="T123" fmla="*/ 39 h 3855"/>
                <a:gd name="T124" fmla="*/ 3176 w 3829"/>
                <a:gd name="T125" fmla="*/ 23 h 3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29" h="3855">
                  <a:moveTo>
                    <a:pt x="813" y="3266"/>
                  </a:moveTo>
                  <a:cubicBezTo>
                    <a:pt x="848" y="3301"/>
                    <a:pt x="873" y="3338"/>
                    <a:pt x="889" y="3377"/>
                  </a:cubicBezTo>
                  <a:cubicBezTo>
                    <a:pt x="904" y="3417"/>
                    <a:pt x="911" y="3457"/>
                    <a:pt x="908" y="3497"/>
                  </a:cubicBezTo>
                  <a:cubicBezTo>
                    <a:pt x="905" y="3538"/>
                    <a:pt x="893" y="3578"/>
                    <a:pt x="873" y="3618"/>
                  </a:cubicBezTo>
                  <a:cubicBezTo>
                    <a:pt x="853" y="3657"/>
                    <a:pt x="825" y="3696"/>
                    <a:pt x="788" y="3732"/>
                  </a:cubicBezTo>
                  <a:cubicBezTo>
                    <a:pt x="768" y="3753"/>
                    <a:pt x="747" y="3770"/>
                    <a:pt x="726" y="3786"/>
                  </a:cubicBezTo>
                  <a:cubicBezTo>
                    <a:pt x="705" y="3801"/>
                    <a:pt x="685" y="3814"/>
                    <a:pt x="666" y="3824"/>
                  </a:cubicBezTo>
                  <a:cubicBezTo>
                    <a:pt x="648" y="3834"/>
                    <a:pt x="632" y="3841"/>
                    <a:pt x="619" y="3847"/>
                  </a:cubicBezTo>
                  <a:cubicBezTo>
                    <a:pt x="606" y="3852"/>
                    <a:pt x="597" y="3854"/>
                    <a:pt x="592" y="3854"/>
                  </a:cubicBezTo>
                  <a:cubicBezTo>
                    <a:pt x="587" y="3855"/>
                    <a:pt x="583" y="3854"/>
                    <a:pt x="580" y="3853"/>
                  </a:cubicBezTo>
                  <a:cubicBezTo>
                    <a:pt x="577" y="3852"/>
                    <a:pt x="573" y="3851"/>
                    <a:pt x="570" y="3849"/>
                  </a:cubicBezTo>
                  <a:cubicBezTo>
                    <a:pt x="566" y="3847"/>
                    <a:pt x="562" y="3843"/>
                    <a:pt x="557" y="3839"/>
                  </a:cubicBezTo>
                  <a:cubicBezTo>
                    <a:pt x="552" y="3835"/>
                    <a:pt x="547" y="3830"/>
                    <a:pt x="541" y="3824"/>
                  </a:cubicBezTo>
                  <a:cubicBezTo>
                    <a:pt x="535" y="3818"/>
                    <a:pt x="530" y="3813"/>
                    <a:pt x="526" y="3808"/>
                  </a:cubicBezTo>
                  <a:cubicBezTo>
                    <a:pt x="522" y="3803"/>
                    <a:pt x="519" y="3798"/>
                    <a:pt x="518" y="3794"/>
                  </a:cubicBezTo>
                  <a:cubicBezTo>
                    <a:pt x="516" y="3790"/>
                    <a:pt x="515" y="3786"/>
                    <a:pt x="516" y="3783"/>
                  </a:cubicBezTo>
                  <a:cubicBezTo>
                    <a:pt x="517" y="3780"/>
                    <a:pt x="518" y="3777"/>
                    <a:pt x="520" y="3774"/>
                  </a:cubicBezTo>
                  <a:cubicBezTo>
                    <a:pt x="524" y="3771"/>
                    <a:pt x="531" y="3768"/>
                    <a:pt x="542" y="3765"/>
                  </a:cubicBezTo>
                  <a:cubicBezTo>
                    <a:pt x="554" y="3762"/>
                    <a:pt x="568" y="3757"/>
                    <a:pt x="585" y="3750"/>
                  </a:cubicBezTo>
                  <a:cubicBezTo>
                    <a:pt x="602" y="3743"/>
                    <a:pt x="621" y="3733"/>
                    <a:pt x="644" y="3719"/>
                  </a:cubicBezTo>
                  <a:cubicBezTo>
                    <a:pt x="666" y="3706"/>
                    <a:pt x="689" y="3687"/>
                    <a:pt x="713" y="3663"/>
                  </a:cubicBezTo>
                  <a:cubicBezTo>
                    <a:pt x="736" y="3640"/>
                    <a:pt x="754" y="3616"/>
                    <a:pt x="768" y="3592"/>
                  </a:cubicBezTo>
                  <a:cubicBezTo>
                    <a:pt x="781" y="3568"/>
                    <a:pt x="789" y="3543"/>
                    <a:pt x="791" y="3517"/>
                  </a:cubicBezTo>
                  <a:cubicBezTo>
                    <a:pt x="794" y="3492"/>
                    <a:pt x="790" y="3467"/>
                    <a:pt x="780" y="3442"/>
                  </a:cubicBezTo>
                  <a:cubicBezTo>
                    <a:pt x="771" y="3416"/>
                    <a:pt x="753" y="3391"/>
                    <a:pt x="728" y="3366"/>
                  </a:cubicBezTo>
                  <a:cubicBezTo>
                    <a:pt x="707" y="3345"/>
                    <a:pt x="685" y="3330"/>
                    <a:pt x="663" y="3321"/>
                  </a:cubicBezTo>
                  <a:cubicBezTo>
                    <a:pt x="640" y="3311"/>
                    <a:pt x="616" y="3308"/>
                    <a:pt x="592" y="3311"/>
                  </a:cubicBezTo>
                  <a:cubicBezTo>
                    <a:pt x="568" y="3314"/>
                    <a:pt x="542" y="3323"/>
                    <a:pt x="516" y="3339"/>
                  </a:cubicBezTo>
                  <a:cubicBezTo>
                    <a:pt x="490" y="3355"/>
                    <a:pt x="462" y="3377"/>
                    <a:pt x="433" y="3406"/>
                  </a:cubicBezTo>
                  <a:cubicBezTo>
                    <a:pt x="412" y="3427"/>
                    <a:pt x="395" y="3446"/>
                    <a:pt x="383" y="3463"/>
                  </a:cubicBezTo>
                  <a:cubicBezTo>
                    <a:pt x="370" y="3480"/>
                    <a:pt x="357" y="3495"/>
                    <a:pt x="344" y="3508"/>
                  </a:cubicBezTo>
                  <a:cubicBezTo>
                    <a:pt x="334" y="3517"/>
                    <a:pt x="326" y="3522"/>
                    <a:pt x="317" y="3521"/>
                  </a:cubicBezTo>
                  <a:cubicBezTo>
                    <a:pt x="309" y="3521"/>
                    <a:pt x="298" y="3514"/>
                    <a:pt x="286" y="3502"/>
                  </a:cubicBezTo>
                  <a:lnTo>
                    <a:pt x="18" y="3234"/>
                  </a:lnTo>
                  <a:cubicBezTo>
                    <a:pt x="7" y="3223"/>
                    <a:pt x="1" y="3212"/>
                    <a:pt x="1" y="3201"/>
                  </a:cubicBezTo>
                  <a:cubicBezTo>
                    <a:pt x="0" y="3191"/>
                    <a:pt x="5" y="3180"/>
                    <a:pt x="15" y="3171"/>
                  </a:cubicBezTo>
                  <a:lnTo>
                    <a:pt x="306" y="2879"/>
                  </a:lnTo>
                  <a:cubicBezTo>
                    <a:pt x="309" y="2877"/>
                    <a:pt x="312" y="2875"/>
                    <a:pt x="317" y="2874"/>
                  </a:cubicBezTo>
                  <a:cubicBezTo>
                    <a:pt x="321" y="2873"/>
                    <a:pt x="325" y="2873"/>
                    <a:pt x="330" y="2874"/>
                  </a:cubicBezTo>
                  <a:cubicBezTo>
                    <a:pt x="334" y="2876"/>
                    <a:pt x="340" y="2878"/>
                    <a:pt x="345" y="2882"/>
                  </a:cubicBezTo>
                  <a:cubicBezTo>
                    <a:pt x="351" y="2886"/>
                    <a:pt x="357" y="2891"/>
                    <a:pt x="363" y="2898"/>
                  </a:cubicBezTo>
                  <a:cubicBezTo>
                    <a:pt x="375" y="2910"/>
                    <a:pt x="383" y="2921"/>
                    <a:pt x="387" y="2931"/>
                  </a:cubicBezTo>
                  <a:cubicBezTo>
                    <a:pt x="390" y="2941"/>
                    <a:pt x="389" y="2949"/>
                    <a:pt x="383" y="2955"/>
                  </a:cubicBezTo>
                  <a:lnTo>
                    <a:pt x="148" y="3190"/>
                  </a:lnTo>
                  <a:lnTo>
                    <a:pt x="333" y="3374"/>
                  </a:lnTo>
                  <a:cubicBezTo>
                    <a:pt x="343" y="3361"/>
                    <a:pt x="353" y="3349"/>
                    <a:pt x="365" y="3336"/>
                  </a:cubicBezTo>
                  <a:cubicBezTo>
                    <a:pt x="376" y="3324"/>
                    <a:pt x="390" y="3310"/>
                    <a:pt x="406" y="3294"/>
                  </a:cubicBezTo>
                  <a:cubicBezTo>
                    <a:pt x="442" y="3258"/>
                    <a:pt x="478" y="3231"/>
                    <a:pt x="514" y="3213"/>
                  </a:cubicBezTo>
                  <a:cubicBezTo>
                    <a:pt x="550" y="3195"/>
                    <a:pt x="585" y="3185"/>
                    <a:pt x="620" y="3183"/>
                  </a:cubicBezTo>
                  <a:cubicBezTo>
                    <a:pt x="655" y="3182"/>
                    <a:pt x="688" y="3188"/>
                    <a:pt x="721" y="3202"/>
                  </a:cubicBezTo>
                  <a:cubicBezTo>
                    <a:pt x="754" y="3216"/>
                    <a:pt x="784" y="3237"/>
                    <a:pt x="813" y="3266"/>
                  </a:cubicBezTo>
                  <a:close/>
                  <a:moveTo>
                    <a:pt x="903" y="2608"/>
                  </a:moveTo>
                  <a:cubicBezTo>
                    <a:pt x="929" y="2635"/>
                    <a:pt x="949" y="2661"/>
                    <a:pt x="965" y="2688"/>
                  </a:cubicBezTo>
                  <a:cubicBezTo>
                    <a:pt x="981" y="2715"/>
                    <a:pt x="990" y="2742"/>
                    <a:pt x="993" y="2769"/>
                  </a:cubicBezTo>
                  <a:cubicBezTo>
                    <a:pt x="996" y="2796"/>
                    <a:pt x="993" y="2823"/>
                    <a:pt x="984" y="2850"/>
                  </a:cubicBezTo>
                  <a:cubicBezTo>
                    <a:pt x="974" y="2876"/>
                    <a:pt x="957" y="2902"/>
                    <a:pt x="933" y="2926"/>
                  </a:cubicBezTo>
                  <a:cubicBezTo>
                    <a:pt x="908" y="2951"/>
                    <a:pt x="883" y="2968"/>
                    <a:pt x="857" y="2978"/>
                  </a:cubicBezTo>
                  <a:cubicBezTo>
                    <a:pt x="832" y="2988"/>
                    <a:pt x="806" y="2991"/>
                    <a:pt x="780" y="2987"/>
                  </a:cubicBezTo>
                  <a:cubicBezTo>
                    <a:pt x="754" y="2984"/>
                    <a:pt x="728" y="2974"/>
                    <a:pt x="702" y="2958"/>
                  </a:cubicBezTo>
                  <a:cubicBezTo>
                    <a:pt x="675" y="2942"/>
                    <a:pt x="649" y="2921"/>
                    <a:pt x="621" y="2894"/>
                  </a:cubicBezTo>
                  <a:cubicBezTo>
                    <a:pt x="597" y="2869"/>
                    <a:pt x="577" y="2843"/>
                    <a:pt x="561" y="2817"/>
                  </a:cubicBezTo>
                  <a:cubicBezTo>
                    <a:pt x="546" y="2790"/>
                    <a:pt x="536" y="2763"/>
                    <a:pt x="533" y="2737"/>
                  </a:cubicBezTo>
                  <a:cubicBezTo>
                    <a:pt x="529" y="2710"/>
                    <a:pt x="532" y="2683"/>
                    <a:pt x="541" y="2656"/>
                  </a:cubicBezTo>
                  <a:cubicBezTo>
                    <a:pt x="550" y="2629"/>
                    <a:pt x="567" y="2603"/>
                    <a:pt x="592" y="2578"/>
                  </a:cubicBezTo>
                  <a:cubicBezTo>
                    <a:pt x="619" y="2552"/>
                    <a:pt x="646" y="2534"/>
                    <a:pt x="673" y="2525"/>
                  </a:cubicBezTo>
                  <a:cubicBezTo>
                    <a:pt x="700" y="2516"/>
                    <a:pt x="727" y="2514"/>
                    <a:pt x="753" y="2518"/>
                  </a:cubicBezTo>
                  <a:cubicBezTo>
                    <a:pt x="780" y="2523"/>
                    <a:pt x="805" y="2533"/>
                    <a:pt x="830" y="2550"/>
                  </a:cubicBezTo>
                  <a:cubicBezTo>
                    <a:pt x="855" y="2566"/>
                    <a:pt x="879" y="2585"/>
                    <a:pt x="903" y="2608"/>
                  </a:cubicBezTo>
                  <a:close/>
                  <a:moveTo>
                    <a:pt x="834" y="2682"/>
                  </a:moveTo>
                  <a:cubicBezTo>
                    <a:pt x="815" y="2663"/>
                    <a:pt x="797" y="2648"/>
                    <a:pt x="779" y="2636"/>
                  </a:cubicBezTo>
                  <a:cubicBezTo>
                    <a:pt x="762" y="2624"/>
                    <a:pt x="745" y="2615"/>
                    <a:pt x="730" y="2611"/>
                  </a:cubicBezTo>
                  <a:cubicBezTo>
                    <a:pt x="715" y="2607"/>
                    <a:pt x="700" y="2607"/>
                    <a:pt x="686" y="2611"/>
                  </a:cubicBezTo>
                  <a:cubicBezTo>
                    <a:pt x="672" y="2615"/>
                    <a:pt x="658" y="2624"/>
                    <a:pt x="646" y="2636"/>
                  </a:cubicBezTo>
                  <a:cubicBezTo>
                    <a:pt x="634" y="2648"/>
                    <a:pt x="626" y="2661"/>
                    <a:pt x="622" y="2675"/>
                  </a:cubicBezTo>
                  <a:cubicBezTo>
                    <a:pt x="618" y="2688"/>
                    <a:pt x="618" y="2702"/>
                    <a:pt x="622" y="2717"/>
                  </a:cubicBezTo>
                  <a:cubicBezTo>
                    <a:pt x="626" y="2733"/>
                    <a:pt x="633" y="2748"/>
                    <a:pt x="645" y="2765"/>
                  </a:cubicBezTo>
                  <a:cubicBezTo>
                    <a:pt x="656" y="2782"/>
                    <a:pt x="671" y="2800"/>
                    <a:pt x="690" y="2819"/>
                  </a:cubicBezTo>
                  <a:cubicBezTo>
                    <a:pt x="713" y="2842"/>
                    <a:pt x="734" y="2860"/>
                    <a:pt x="753" y="2872"/>
                  </a:cubicBezTo>
                  <a:cubicBezTo>
                    <a:pt x="771" y="2884"/>
                    <a:pt x="788" y="2892"/>
                    <a:pt x="803" y="2895"/>
                  </a:cubicBezTo>
                  <a:cubicBezTo>
                    <a:pt x="818" y="2898"/>
                    <a:pt x="832" y="2896"/>
                    <a:pt x="844" y="2891"/>
                  </a:cubicBezTo>
                  <a:cubicBezTo>
                    <a:pt x="857" y="2886"/>
                    <a:pt x="869" y="2877"/>
                    <a:pt x="880" y="2866"/>
                  </a:cubicBezTo>
                  <a:cubicBezTo>
                    <a:pt x="894" y="2852"/>
                    <a:pt x="902" y="2838"/>
                    <a:pt x="906" y="2825"/>
                  </a:cubicBezTo>
                  <a:cubicBezTo>
                    <a:pt x="909" y="2811"/>
                    <a:pt x="909" y="2797"/>
                    <a:pt x="904" y="2781"/>
                  </a:cubicBezTo>
                  <a:cubicBezTo>
                    <a:pt x="899" y="2766"/>
                    <a:pt x="891" y="2750"/>
                    <a:pt x="879" y="2734"/>
                  </a:cubicBezTo>
                  <a:cubicBezTo>
                    <a:pt x="867" y="2718"/>
                    <a:pt x="852" y="2700"/>
                    <a:pt x="834" y="2682"/>
                  </a:cubicBezTo>
                  <a:close/>
                  <a:moveTo>
                    <a:pt x="1619" y="2550"/>
                  </a:moveTo>
                  <a:cubicBezTo>
                    <a:pt x="1645" y="2576"/>
                    <a:pt x="1666" y="2602"/>
                    <a:pt x="1682" y="2629"/>
                  </a:cubicBezTo>
                  <a:cubicBezTo>
                    <a:pt x="1697" y="2656"/>
                    <a:pt x="1707" y="2683"/>
                    <a:pt x="1710" y="2710"/>
                  </a:cubicBezTo>
                  <a:cubicBezTo>
                    <a:pt x="1713" y="2737"/>
                    <a:pt x="1710" y="2764"/>
                    <a:pt x="1700" y="2791"/>
                  </a:cubicBezTo>
                  <a:cubicBezTo>
                    <a:pt x="1691" y="2817"/>
                    <a:pt x="1674" y="2843"/>
                    <a:pt x="1649" y="2867"/>
                  </a:cubicBezTo>
                  <a:cubicBezTo>
                    <a:pt x="1624" y="2892"/>
                    <a:pt x="1599" y="2909"/>
                    <a:pt x="1574" y="2919"/>
                  </a:cubicBezTo>
                  <a:cubicBezTo>
                    <a:pt x="1548" y="2929"/>
                    <a:pt x="1523" y="2932"/>
                    <a:pt x="1497" y="2928"/>
                  </a:cubicBezTo>
                  <a:cubicBezTo>
                    <a:pt x="1471" y="2925"/>
                    <a:pt x="1445" y="2915"/>
                    <a:pt x="1418" y="2899"/>
                  </a:cubicBezTo>
                  <a:cubicBezTo>
                    <a:pt x="1392" y="2883"/>
                    <a:pt x="1365" y="2862"/>
                    <a:pt x="1338" y="2835"/>
                  </a:cubicBezTo>
                  <a:cubicBezTo>
                    <a:pt x="1313" y="2810"/>
                    <a:pt x="1293" y="2784"/>
                    <a:pt x="1278" y="2758"/>
                  </a:cubicBezTo>
                  <a:cubicBezTo>
                    <a:pt x="1262" y="2731"/>
                    <a:pt x="1253" y="2704"/>
                    <a:pt x="1249" y="2678"/>
                  </a:cubicBezTo>
                  <a:cubicBezTo>
                    <a:pt x="1245" y="2651"/>
                    <a:pt x="1248" y="2624"/>
                    <a:pt x="1258" y="2597"/>
                  </a:cubicBezTo>
                  <a:cubicBezTo>
                    <a:pt x="1267" y="2570"/>
                    <a:pt x="1284" y="2544"/>
                    <a:pt x="1309" y="2520"/>
                  </a:cubicBezTo>
                  <a:cubicBezTo>
                    <a:pt x="1335" y="2493"/>
                    <a:pt x="1362" y="2475"/>
                    <a:pt x="1390" y="2466"/>
                  </a:cubicBezTo>
                  <a:cubicBezTo>
                    <a:pt x="1417" y="2457"/>
                    <a:pt x="1444" y="2455"/>
                    <a:pt x="1470" y="2459"/>
                  </a:cubicBezTo>
                  <a:cubicBezTo>
                    <a:pt x="1496" y="2464"/>
                    <a:pt x="1522" y="2474"/>
                    <a:pt x="1547" y="2491"/>
                  </a:cubicBezTo>
                  <a:cubicBezTo>
                    <a:pt x="1572" y="2507"/>
                    <a:pt x="1596" y="2526"/>
                    <a:pt x="1619" y="2550"/>
                  </a:cubicBezTo>
                  <a:close/>
                  <a:moveTo>
                    <a:pt x="1551" y="2623"/>
                  </a:moveTo>
                  <a:cubicBezTo>
                    <a:pt x="1532" y="2604"/>
                    <a:pt x="1513" y="2589"/>
                    <a:pt x="1496" y="2577"/>
                  </a:cubicBezTo>
                  <a:cubicBezTo>
                    <a:pt x="1478" y="2565"/>
                    <a:pt x="1462" y="2557"/>
                    <a:pt x="1447" y="2552"/>
                  </a:cubicBezTo>
                  <a:cubicBezTo>
                    <a:pt x="1431" y="2548"/>
                    <a:pt x="1416" y="2548"/>
                    <a:pt x="1402" y="2552"/>
                  </a:cubicBezTo>
                  <a:cubicBezTo>
                    <a:pt x="1388" y="2557"/>
                    <a:pt x="1375" y="2565"/>
                    <a:pt x="1362" y="2577"/>
                  </a:cubicBezTo>
                  <a:cubicBezTo>
                    <a:pt x="1351" y="2589"/>
                    <a:pt x="1343" y="2602"/>
                    <a:pt x="1339" y="2616"/>
                  </a:cubicBezTo>
                  <a:cubicBezTo>
                    <a:pt x="1335" y="2629"/>
                    <a:pt x="1334" y="2643"/>
                    <a:pt x="1338" y="2659"/>
                  </a:cubicBezTo>
                  <a:cubicBezTo>
                    <a:pt x="1342" y="2674"/>
                    <a:pt x="1350" y="2690"/>
                    <a:pt x="1361" y="2706"/>
                  </a:cubicBezTo>
                  <a:cubicBezTo>
                    <a:pt x="1373" y="2723"/>
                    <a:pt x="1388" y="2741"/>
                    <a:pt x="1407" y="2760"/>
                  </a:cubicBezTo>
                  <a:cubicBezTo>
                    <a:pt x="1430" y="2783"/>
                    <a:pt x="1451" y="2801"/>
                    <a:pt x="1469" y="2813"/>
                  </a:cubicBezTo>
                  <a:cubicBezTo>
                    <a:pt x="1488" y="2825"/>
                    <a:pt x="1505" y="2833"/>
                    <a:pt x="1520" y="2836"/>
                  </a:cubicBezTo>
                  <a:cubicBezTo>
                    <a:pt x="1534" y="2839"/>
                    <a:pt x="1548" y="2838"/>
                    <a:pt x="1561" y="2832"/>
                  </a:cubicBezTo>
                  <a:cubicBezTo>
                    <a:pt x="1573" y="2827"/>
                    <a:pt x="1585" y="2818"/>
                    <a:pt x="1597" y="2807"/>
                  </a:cubicBezTo>
                  <a:cubicBezTo>
                    <a:pt x="1610" y="2793"/>
                    <a:pt x="1619" y="2779"/>
                    <a:pt x="1622" y="2766"/>
                  </a:cubicBezTo>
                  <a:cubicBezTo>
                    <a:pt x="1626" y="2752"/>
                    <a:pt x="1625" y="2738"/>
                    <a:pt x="1621" y="2722"/>
                  </a:cubicBezTo>
                  <a:cubicBezTo>
                    <a:pt x="1616" y="2707"/>
                    <a:pt x="1608" y="2691"/>
                    <a:pt x="1596" y="2675"/>
                  </a:cubicBezTo>
                  <a:cubicBezTo>
                    <a:pt x="1584" y="2659"/>
                    <a:pt x="1569" y="2642"/>
                    <a:pt x="1551" y="2623"/>
                  </a:cubicBezTo>
                  <a:close/>
                  <a:moveTo>
                    <a:pt x="1258" y="3251"/>
                  </a:moveTo>
                  <a:cubicBezTo>
                    <a:pt x="1259" y="3256"/>
                    <a:pt x="1259" y="3260"/>
                    <a:pt x="1259" y="3264"/>
                  </a:cubicBezTo>
                  <a:cubicBezTo>
                    <a:pt x="1258" y="3268"/>
                    <a:pt x="1256" y="3272"/>
                    <a:pt x="1254" y="3277"/>
                  </a:cubicBezTo>
                  <a:cubicBezTo>
                    <a:pt x="1252" y="3282"/>
                    <a:pt x="1249" y="3287"/>
                    <a:pt x="1244" y="3292"/>
                  </a:cubicBezTo>
                  <a:cubicBezTo>
                    <a:pt x="1240" y="3297"/>
                    <a:pt x="1235" y="3303"/>
                    <a:pt x="1228" y="3310"/>
                  </a:cubicBezTo>
                  <a:cubicBezTo>
                    <a:pt x="1220" y="3317"/>
                    <a:pt x="1214" y="3323"/>
                    <a:pt x="1208" y="3326"/>
                  </a:cubicBezTo>
                  <a:cubicBezTo>
                    <a:pt x="1202" y="3329"/>
                    <a:pt x="1197" y="3330"/>
                    <a:pt x="1193" y="3330"/>
                  </a:cubicBezTo>
                  <a:cubicBezTo>
                    <a:pt x="1189" y="3330"/>
                    <a:pt x="1185" y="3328"/>
                    <a:pt x="1183" y="3324"/>
                  </a:cubicBezTo>
                  <a:cubicBezTo>
                    <a:pt x="1180" y="3320"/>
                    <a:pt x="1178" y="3315"/>
                    <a:pt x="1176" y="3308"/>
                  </a:cubicBezTo>
                  <a:lnTo>
                    <a:pt x="979" y="2196"/>
                  </a:lnTo>
                  <a:cubicBezTo>
                    <a:pt x="978" y="2191"/>
                    <a:pt x="977" y="2187"/>
                    <a:pt x="978" y="2183"/>
                  </a:cubicBezTo>
                  <a:cubicBezTo>
                    <a:pt x="978" y="2179"/>
                    <a:pt x="980" y="2174"/>
                    <a:pt x="983" y="2170"/>
                  </a:cubicBezTo>
                  <a:cubicBezTo>
                    <a:pt x="985" y="2165"/>
                    <a:pt x="988" y="2160"/>
                    <a:pt x="992" y="2155"/>
                  </a:cubicBezTo>
                  <a:cubicBezTo>
                    <a:pt x="997" y="2150"/>
                    <a:pt x="1002" y="2144"/>
                    <a:pt x="1009" y="2137"/>
                  </a:cubicBezTo>
                  <a:cubicBezTo>
                    <a:pt x="1016" y="2130"/>
                    <a:pt x="1023" y="2124"/>
                    <a:pt x="1029" y="2121"/>
                  </a:cubicBezTo>
                  <a:cubicBezTo>
                    <a:pt x="1034" y="2118"/>
                    <a:pt x="1039" y="2116"/>
                    <a:pt x="1044" y="2116"/>
                  </a:cubicBezTo>
                  <a:cubicBezTo>
                    <a:pt x="1048" y="2117"/>
                    <a:pt x="1052" y="2119"/>
                    <a:pt x="1055" y="2123"/>
                  </a:cubicBezTo>
                  <a:cubicBezTo>
                    <a:pt x="1058" y="2127"/>
                    <a:pt x="1060" y="2132"/>
                    <a:pt x="1061" y="2138"/>
                  </a:cubicBezTo>
                  <a:lnTo>
                    <a:pt x="1258" y="3251"/>
                  </a:lnTo>
                  <a:close/>
                  <a:moveTo>
                    <a:pt x="1851" y="2136"/>
                  </a:moveTo>
                  <a:cubicBezTo>
                    <a:pt x="1865" y="2149"/>
                    <a:pt x="1872" y="2160"/>
                    <a:pt x="1874" y="2168"/>
                  </a:cubicBezTo>
                  <a:cubicBezTo>
                    <a:pt x="1876" y="2176"/>
                    <a:pt x="1875" y="2183"/>
                    <a:pt x="1869" y="2189"/>
                  </a:cubicBezTo>
                  <a:lnTo>
                    <a:pt x="1656" y="2402"/>
                  </a:lnTo>
                  <a:cubicBezTo>
                    <a:pt x="1650" y="2408"/>
                    <a:pt x="1643" y="2410"/>
                    <a:pt x="1635" y="2407"/>
                  </a:cubicBezTo>
                  <a:cubicBezTo>
                    <a:pt x="1626" y="2405"/>
                    <a:pt x="1616" y="2398"/>
                    <a:pt x="1603" y="2385"/>
                  </a:cubicBezTo>
                  <a:cubicBezTo>
                    <a:pt x="1590" y="2372"/>
                    <a:pt x="1583" y="2361"/>
                    <a:pt x="1581" y="2353"/>
                  </a:cubicBezTo>
                  <a:cubicBezTo>
                    <a:pt x="1579" y="2345"/>
                    <a:pt x="1581" y="2338"/>
                    <a:pt x="1587" y="2332"/>
                  </a:cubicBezTo>
                  <a:lnTo>
                    <a:pt x="1799" y="2119"/>
                  </a:lnTo>
                  <a:cubicBezTo>
                    <a:pt x="1802" y="2117"/>
                    <a:pt x="1805" y="2115"/>
                    <a:pt x="1808" y="2114"/>
                  </a:cubicBezTo>
                  <a:cubicBezTo>
                    <a:pt x="1811" y="2112"/>
                    <a:pt x="1815" y="2112"/>
                    <a:pt x="1819" y="2114"/>
                  </a:cubicBezTo>
                  <a:cubicBezTo>
                    <a:pt x="1824" y="2115"/>
                    <a:pt x="1829" y="2118"/>
                    <a:pt x="1834" y="2121"/>
                  </a:cubicBezTo>
                  <a:cubicBezTo>
                    <a:pt x="1839" y="2125"/>
                    <a:pt x="1845" y="2130"/>
                    <a:pt x="1851" y="2136"/>
                  </a:cubicBezTo>
                  <a:close/>
                  <a:moveTo>
                    <a:pt x="2578" y="1854"/>
                  </a:moveTo>
                  <a:cubicBezTo>
                    <a:pt x="2584" y="1860"/>
                    <a:pt x="2589" y="1866"/>
                    <a:pt x="2593" y="1872"/>
                  </a:cubicBezTo>
                  <a:cubicBezTo>
                    <a:pt x="2596" y="1877"/>
                    <a:pt x="2598" y="1882"/>
                    <a:pt x="2599" y="1887"/>
                  </a:cubicBezTo>
                  <a:cubicBezTo>
                    <a:pt x="2600" y="1891"/>
                    <a:pt x="2600" y="1895"/>
                    <a:pt x="2599" y="1898"/>
                  </a:cubicBezTo>
                  <a:cubicBezTo>
                    <a:pt x="2598" y="1902"/>
                    <a:pt x="2597" y="1904"/>
                    <a:pt x="2594" y="1907"/>
                  </a:cubicBezTo>
                  <a:lnTo>
                    <a:pt x="2251" y="2250"/>
                  </a:lnTo>
                  <a:cubicBezTo>
                    <a:pt x="2248" y="2253"/>
                    <a:pt x="2245" y="2254"/>
                    <a:pt x="2242" y="2255"/>
                  </a:cubicBezTo>
                  <a:cubicBezTo>
                    <a:pt x="2239" y="2256"/>
                    <a:pt x="2235" y="2256"/>
                    <a:pt x="2231" y="2255"/>
                  </a:cubicBezTo>
                  <a:cubicBezTo>
                    <a:pt x="2226" y="2254"/>
                    <a:pt x="2221" y="2252"/>
                    <a:pt x="2216" y="2249"/>
                  </a:cubicBezTo>
                  <a:cubicBezTo>
                    <a:pt x="2210" y="2245"/>
                    <a:pt x="2204" y="2241"/>
                    <a:pt x="2198" y="2234"/>
                  </a:cubicBezTo>
                  <a:cubicBezTo>
                    <a:pt x="2192" y="2228"/>
                    <a:pt x="2187" y="2222"/>
                    <a:pt x="2184" y="2217"/>
                  </a:cubicBezTo>
                  <a:cubicBezTo>
                    <a:pt x="2180" y="2211"/>
                    <a:pt x="2178" y="2207"/>
                    <a:pt x="2176" y="2202"/>
                  </a:cubicBezTo>
                  <a:cubicBezTo>
                    <a:pt x="2175" y="2198"/>
                    <a:pt x="2175" y="2194"/>
                    <a:pt x="2175" y="2190"/>
                  </a:cubicBezTo>
                  <a:cubicBezTo>
                    <a:pt x="2176" y="2186"/>
                    <a:pt x="2178" y="2183"/>
                    <a:pt x="2180" y="2180"/>
                  </a:cubicBezTo>
                  <a:lnTo>
                    <a:pt x="2318" y="2043"/>
                  </a:lnTo>
                  <a:lnTo>
                    <a:pt x="1818" y="1543"/>
                  </a:lnTo>
                  <a:lnTo>
                    <a:pt x="1766" y="1746"/>
                  </a:lnTo>
                  <a:cubicBezTo>
                    <a:pt x="1763" y="1756"/>
                    <a:pt x="1760" y="1763"/>
                    <a:pt x="1757" y="1767"/>
                  </a:cubicBezTo>
                  <a:cubicBezTo>
                    <a:pt x="1754" y="1772"/>
                    <a:pt x="1750" y="1774"/>
                    <a:pt x="1745" y="1774"/>
                  </a:cubicBezTo>
                  <a:cubicBezTo>
                    <a:pt x="1741" y="1775"/>
                    <a:pt x="1735" y="1773"/>
                    <a:pt x="1729" y="1768"/>
                  </a:cubicBezTo>
                  <a:cubicBezTo>
                    <a:pt x="1723" y="1764"/>
                    <a:pt x="1717" y="1758"/>
                    <a:pt x="1709" y="1750"/>
                  </a:cubicBezTo>
                  <a:cubicBezTo>
                    <a:pt x="1703" y="1745"/>
                    <a:pt x="1698" y="1739"/>
                    <a:pt x="1695" y="1735"/>
                  </a:cubicBezTo>
                  <a:cubicBezTo>
                    <a:pt x="1691" y="1730"/>
                    <a:pt x="1689" y="1726"/>
                    <a:pt x="1687" y="1722"/>
                  </a:cubicBezTo>
                  <a:cubicBezTo>
                    <a:pt x="1685" y="1719"/>
                    <a:pt x="1684" y="1715"/>
                    <a:pt x="1684" y="1711"/>
                  </a:cubicBezTo>
                  <a:cubicBezTo>
                    <a:pt x="1684" y="1707"/>
                    <a:pt x="1684" y="1703"/>
                    <a:pt x="1685" y="1697"/>
                  </a:cubicBezTo>
                  <a:lnTo>
                    <a:pt x="1740" y="1449"/>
                  </a:lnTo>
                  <a:cubicBezTo>
                    <a:pt x="1740" y="1447"/>
                    <a:pt x="1741" y="1444"/>
                    <a:pt x="1742" y="1441"/>
                  </a:cubicBezTo>
                  <a:cubicBezTo>
                    <a:pt x="1744" y="1439"/>
                    <a:pt x="1746" y="1435"/>
                    <a:pt x="1748" y="1432"/>
                  </a:cubicBezTo>
                  <a:cubicBezTo>
                    <a:pt x="1750" y="1428"/>
                    <a:pt x="1753" y="1424"/>
                    <a:pt x="1757" y="1420"/>
                  </a:cubicBezTo>
                  <a:cubicBezTo>
                    <a:pt x="1761" y="1415"/>
                    <a:pt x="1766" y="1410"/>
                    <a:pt x="1772" y="1404"/>
                  </a:cubicBezTo>
                  <a:cubicBezTo>
                    <a:pt x="1781" y="1396"/>
                    <a:pt x="1788" y="1390"/>
                    <a:pt x="1794" y="1385"/>
                  </a:cubicBezTo>
                  <a:cubicBezTo>
                    <a:pt x="1800" y="1380"/>
                    <a:pt x="1805" y="1377"/>
                    <a:pt x="1809" y="1375"/>
                  </a:cubicBezTo>
                  <a:cubicBezTo>
                    <a:pt x="1813" y="1373"/>
                    <a:pt x="1817" y="1373"/>
                    <a:pt x="1820" y="1373"/>
                  </a:cubicBezTo>
                  <a:cubicBezTo>
                    <a:pt x="1823" y="1374"/>
                    <a:pt x="1825" y="1376"/>
                    <a:pt x="1827" y="1378"/>
                  </a:cubicBezTo>
                  <a:lnTo>
                    <a:pt x="2405" y="1956"/>
                  </a:lnTo>
                  <a:lnTo>
                    <a:pt x="2524" y="1837"/>
                  </a:lnTo>
                  <a:cubicBezTo>
                    <a:pt x="2527" y="1834"/>
                    <a:pt x="2530" y="1832"/>
                    <a:pt x="2534" y="1831"/>
                  </a:cubicBezTo>
                  <a:cubicBezTo>
                    <a:pt x="2538" y="1831"/>
                    <a:pt x="2542" y="1831"/>
                    <a:pt x="2546" y="1832"/>
                  </a:cubicBezTo>
                  <a:cubicBezTo>
                    <a:pt x="2551" y="1833"/>
                    <a:pt x="2556" y="1836"/>
                    <a:pt x="2561" y="1840"/>
                  </a:cubicBezTo>
                  <a:cubicBezTo>
                    <a:pt x="2566" y="1843"/>
                    <a:pt x="2572" y="1848"/>
                    <a:pt x="2578" y="1854"/>
                  </a:cubicBezTo>
                  <a:close/>
                  <a:moveTo>
                    <a:pt x="2834" y="1006"/>
                  </a:moveTo>
                  <a:cubicBezTo>
                    <a:pt x="2885" y="1057"/>
                    <a:pt x="2927" y="1107"/>
                    <a:pt x="2960" y="1156"/>
                  </a:cubicBezTo>
                  <a:cubicBezTo>
                    <a:pt x="2994" y="1206"/>
                    <a:pt x="3017" y="1255"/>
                    <a:pt x="3028" y="1303"/>
                  </a:cubicBezTo>
                  <a:cubicBezTo>
                    <a:pt x="3040" y="1352"/>
                    <a:pt x="3039" y="1399"/>
                    <a:pt x="3026" y="1445"/>
                  </a:cubicBezTo>
                  <a:cubicBezTo>
                    <a:pt x="3012" y="1492"/>
                    <a:pt x="2984" y="1537"/>
                    <a:pt x="2940" y="1580"/>
                  </a:cubicBezTo>
                  <a:cubicBezTo>
                    <a:pt x="2899" y="1622"/>
                    <a:pt x="2856" y="1649"/>
                    <a:pt x="2813" y="1663"/>
                  </a:cubicBezTo>
                  <a:cubicBezTo>
                    <a:pt x="2770" y="1676"/>
                    <a:pt x="2726" y="1677"/>
                    <a:pt x="2680" y="1666"/>
                  </a:cubicBezTo>
                  <a:cubicBezTo>
                    <a:pt x="2634" y="1655"/>
                    <a:pt x="2587" y="1632"/>
                    <a:pt x="2537" y="1597"/>
                  </a:cubicBezTo>
                  <a:cubicBezTo>
                    <a:pt x="2488" y="1563"/>
                    <a:pt x="2437" y="1518"/>
                    <a:pt x="2382" y="1464"/>
                  </a:cubicBezTo>
                  <a:cubicBezTo>
                    <a:pt x="2332" y="1414"/>
                    <a:pt x="2290" y="1364"/>
                    <a:pt x="2257" y="1314"/>
                  </a:cubicBezTo>
                  <a:cubicBezTo>
                    <a:pt x="2223" y="1264"/>
                    <a:pt x="2200" y="1215"/>
                    <a:pt x="2188" y="1166"/>
                  </a:cubicBezTo>
                  <a:cubicBezTo>
                    <a:pt x="2177" y="1118"/>
                    <a:pt x="2178" y="1071"/>
                    <a:pt x="2191" y="1025"/>
                  </a:cubicBezTo>
                  <a:cubicBezTo>
                    <a:pt x="2204" y="978"/>
                    <a:pt x="2233" y="934"/>
                    <a:pt x="2276" y="890"/>
                  </a:cubicBezTo>
                  <a:cubicBezTo>
                    <a:pt x="2318" y="849"/>
                    <a:pt x="2360" y="821"/>
                    <a:pt x="2403" y="807"/>
                  </a:cubicBezTo>
                  <a:cubicBezTo>
                    <a:pt x="2446" y="794"/>
                    <a:pt x="2491" y="793"/>
                    <a:pt x="2537" y="804"/>
                  </a:cubicBezTo>
                  <a:cubicBezTo>
                    <a:pt x="2583" y="815"/>
                    <a:pt x="2630" y="838"/>
                    <a:pt x="2679" y="873"/>
                  </a:cubicBezTo>
                  <a:cubicBezTo>
                    <a:pt x="2728" y="908"/>
                    <a:pt x="2780" y="952"/>
                    <a:pt x="2834" y="1006"/>
                  </a:cubicBezTo>
                  <a:close/>
                  <a:moveTo>
                    <a:pt x="2751" y="1102"/>
                  </a:moveTo>
                  <a:cubicBezTo>
                    <a:pt x="2718" y="1069"/>
                    <a:pt x="2687" y="1041"/>
                    <a:pt x="2659" y="1017"/>
                  </a:cubicBezTo>
                  <a:cubicBezTo>
                    <a:pt x="2630" y="993"/>
                    <a:pt x="2604" y="974"/>
                    <a:pt x="2579" y="958"/>
                  </a:cubicBezTo>
                  <a:cubicBezTo>
                    <a:pt x="2555" y="943"/>
                    <a:pt x="2532" y="931"/>
                    <a:pt x="2510" y="924"/>
                  </a:cubicBezTo>
                  <a:cubicBezTo>
                    <a:pt x="2488" y="917"/>
                    <a:pt x="2468" y="914"/>
                    <a:pt x="2448" y="915"/>
                  </a:cubicBezTo>
                  <a:cubicBezTo>
                    <a:pt x="2429" y="916"/>
                    <a:pt x="2410" y="921"/>
                    <a:pt x="2393" y="929"/>
                  </a:cubicBezTo>
                  <a:cubicBezTo>
                    <a:pt x="2376" y="938"/>
                    <a:pt x="2359" y="951"/>
                    <a:pt x="2343" y="967"/>
                  </a:cubicBezTo>
                  <a:cubicBezTo>
                    <a:pt x="2314" y="996"/>
                    <a:pt x="2297" y="1026"/>
                    <a:pt x="2293" y="1057"/>
                  </a:cubicBezTo>
                  <a:cubicBezTo>
                    <a:pt x="2289" y="1089"/>
                    <a:pt x="2293" y="1122"/>
                    <a:pt x="2306" y="1156"/>
                  </a:cubicBezTo>
                  <a:cubicBezTo>
                    <a:pt x="2320" y="1190"/>
                    <a:pt x="2341" y="1225"/>
                    <a:pt x="2369" y="1260"/>
                  </a:cubicBezTo>
                  <a:cubicBezTo>
                    <a:pt x="2397" y="1296"/>
                    <a:pt x="2429" y="1332"/>
                    <a:pt x="2466" y="1368"/>
                  </a:cubicBezTo>
                  <a:cubicBezTo>
                    <a:pt x="2515" y="1418"/>
                    <a:pt x="2559" y="1457"/>
                    <a:pt x="2599" y="1486"/>
                  </a:cubicBezTo>
                  <a:cubicBezTo>
                    <a:pt x="2638" y="1515"/>
                    <a:pt x="2674" y="1535"/>
                    <a:pt x="2707" y="1546"/>
                  </a:cubicBezTo>
                  <a:cubicBezTo>
                    <a:pt x="2740" y="1557"/>
                    <a:pt x="2769" y="1558"/>
                    <a:pt x="2796" y="1551"/>
                  </a:cubicBezTo>
                  <a:cubicBezTo>
                    <a:pt x="2823" y="1544"/>
                    <a:pt x="2849" y="1528"/>
                    <a:pt x="2873" y="1504"/>
                  </a:cubicBezTo>
                  <a:cubicBezTo>
                    <a:pt x="2892" y="1485"/>
                    <a:pt x="2906" y="1465"/>
                    <a:pt x="2914" y="1444"/>
                  </a:cubicBezTo>
                  <a:cubicBezTo>
                    <a:pt x="2923" y="1424"/>
                    <a:pt x="2926" y="1403"/>
                    <a:pt x="2925" y="1381"/>
                  </a:cubicBezTo>
                  <a:cubicBezTo>
                    <a:pt x="2924" y="1360"/>
                    <a:pt x="2919" y="1337"/>
                    <a:pt x="2910" y="1315"/>
                  </a:cubicBezTo>
                  <a:cubicBezTo>
                    <a:pt x="2901" y="1292"/>
                    <a:pt x="2889" y="1269"/>
                    <a:pt x="2873" y="1245"/>
                  </a:cubicBezTo>
                  <a:cubicBezTo>
                    <a:pt x="2858" y="1222"/>
                    <a:pt x="2840" y="1198"/>
                    <a:pt x="2819" y="1174"/>
                  </a:cubicBezTo>
                  <a:cubicBezTo>
                    <a:pt x="2798" y="1150"/>
                    <a:pt x="2775" y="1126"/>
                    <a:pt x="2751" y="1102"/>
                  </a:cubicBezTo>
                  <a:close/>
                  <a:moveTo>
                    <a:pt x="3018" y="493"/>
                  </a:moveTo>
                  <a:cubicBezTo>
                    <a:pt x="3044" y="519"/>
                    <a:pt x="3065" y="545"/>
                    <a:pt x="3081" y="573"/>
                  </a:cubicBezTo>
                  <a:cubicBezTo>
                    <a:pt x="3096" y="600"/>
                    <a:pt x="3106" y="627"/>
                    <a:pt x="3109" y="654"/>
                  </a:cubicBezTo>
                  <a:cubicBezTo>
                    <a:pt x="3112" y="681"/>
                    <a:pt x="3109" y="707"/>
                    <a:pt x="3099" y="734"/>
                  </a:cubicBezTo>
                  <a:cubicBezTo>
                    <a:pt x="3090" y="761"/>
                    <a:pt x="3073" y="786"/>
                    <a:pt x="3048" y="810"/>
                  </a:cubicBezTo>
                  <a:cubicBezTo>
                    <a:pt x="3023" y="835"/>
                    <a:pt x="2998" y="852"/>
                    <a:pt x="2973" y="862"/>
                  </a:cubicBezTo>
                  <a:cubicBezTo>
                    <a:pt x="2948" y="872"/>
                    <a:pt x="2922" y="875"/>
                    <a:pt x="2896" y="872"/>
                  </a:cubicBezTo>
                  <a:cubicBezTo>
                    <a:pt x="2870" y="868"/>
                    <a:pt x="2844" y="858"/>
                    <a:pt x="2817" y="842"/>
                  </a:cubicBezTo>
                  <a:cubicBezTo>
                    <a:pt x="2791" y="827"/>
                    <a:pt x="2764" y="805"/>
                    <a:pt x="2737" y="778"/>
                  </a:cubicBezTo>
                  <a:cubicBezTo>
                    <a:pt x="2712" y="753"/>
                    <a:pt x="2692" y="728"/>
                    <a:pt x="2677" y="701"/>
                  </a:cubicBezTo>
                  <a:cubicBezTo>
                    <a:pt x="2661" y="674"/>
                    <a:pt x="2652" y="648"/>
                    <a:pt x="2648" y="621"/>
                  </a:cubicBezTo>
                  <a:cubicBezTo>
                    <a:pt x="2644" y="594"/>
                    <a:pt x="2647" y="567"/>
                    <a:pt x="2657" y="540"/>
                  </a:cubicBezTo>
                  <a:cubicBezTo>
                    <a:pt x="2666" y="513"/>
                    <a:pt x="2683" y="488"/>
                    <a:pt x="2708" y="463"/>
                  </a:cubicBezTo>
                  <a:cubicBezTo>
                    <a:pt x="2734" y="436"/>
                    <a:pt x="2761" y="418"/>
                    <a:pt x="2789" y="409"/>
                  </a:cubicBezTo>
                  <a:cubicBezTo>
                    <a:pt x="2816" y="400"/>
                    <a:pt x="2843" y="398"/>
                    <a:pt x="2869" y="403"/>
                  </a:cubicBezTo>
                  <a:cubicBezTo>
                    <a:pt x="2895" y="407"/>
                    <a:pt x="2921" y="418"/>
                    <a:pt x="2946" y="434"/>
                  </a:cubicBezTo>
                  <a:cubicBezTo>
                    <a:pt x="2971" y="450"/>
                    <a:pt x="2995" y="470"/>
                    <a:pt x="3018" y="493"/>
                  </a:cubicBezTo>
                  <a:close/>
                  <a:moveTo>
                    <a:pt x="2950" y="566"/>
                  </a:moveTo>
                  <a:cubicBezTo>
                    <a:pt x="2931" y="548"/>
                    <a:pt x="2912" y="532"/>
                    <a:pt x="2895" y="520"/>
                  </a:cubicBezTo>
                  <a:cubicBezTo>
                    <a:pt x="2877" y="508"/>
                    <a:pt x="2861" y="500"/>
                    <a:pt x="2846" y="496"/>
                  </a:cubicBezTo>
                  <a:cubicBezTo>
                    <a:pt x="2830" y="491"/>
                    <a:pt x="2815" y="491"/>
                    <a:pt x="2801" y="496"/>
                  </a:cubicBezTo>
                  <a:cubicBezTo>
                    <a:pt x="2787" y="500"/>
                    <a:pt x="2774" y="508"/>
                    <a:pt x="2762" y="521"/>
                  </a:cubicBezTo>
                  <a:cubicBezTo>
                    <a:pt x="2750" y="533"/>
                    <a:pt x="2742" y="545"/>
                    <a:pt x="2738" y="559"/>
                  </a:cubicBezTo>
                  <a:cubicBezTo>
                    <a:pt x="2734" y="572"/>
                    <a:pt x="2733" y="587"/>
                    <a:pt x="2737" y="602"/>
                  </a:cubicBezTo>
                  <a:cubicBezTo>
                    <a:pt x="2741" y="617"/>
                    <a:pt x="2749" y="633"/>
                    <a:pt x="2760" y="650"/>
                  </a:cubicBezTo>
                  <a:cubicBezTo>
                    <a:pt x="2772" y="666"/>
                    <a:pt x="2787" y="684"/>
                    <a:pt x="2806" y="703"/>
                  </a:cubicBezTo>
                  <a:cubicBezTo>
                    <a:pt x="2829" y="726"/>
                    <a:pt x="2850" y="744"/>
                    <a:pt x="2868" y="756"/>
                  </a:cubicBezTo>
                  <a:cubicBezTo>
                    <a:pt x="2887" y="768"/>
                    <a:pt x="2904" y="776"/>
                    <a:pt x="2919" y="779"/>
                  </a:cubicBezTo>
                  <a:cubicBezTo>
                    <a:pt x="2933" y="782"/>
                    <a:pt x="2947" y="781"/>
                    <a:pt x="2960" y="775"/>
                  </a:cubicBezTo>
                  <a:cubicBezTo>
                    <a:pt x="2972" y="770"/>
                    <a:pt x="2984" y="761"/>
                    <a:pt x="2996" y="750"/>
                  </a:cubicBezTo>
                  <a:cubicBezTo>
                    <a:pt x="3009" y="736"/>
                    <a:pt x="3018" y="723"/>
                    <a:pt x="3021" y="709"/>
                  </a:cubicBezTo>
                  <a:cubicBezTo>
                    <a:pt x="3025" y="695"/>
                    <a:pt x="3024" y="681"/>
                    <a:pt x="3020" y="666"/>
                  </a:cubicBezTo>
                  <a:cubicBezTo>
                    <a:pt x="3015" y="650"/>
                    <a:pt x="3007" y="635"/>
                    <a:pt x="2995" y="618"/>
                  </a:cubicBezTo>
                  <a:cubicBezTo>
                    <a:pt x="2983" y="602"/>
                    <a:pt x="2968" y="585"/>
                    <a:pt x="2950" y="566"/>
                  </a:cubicBezTo>
                  <a:close/>
                  <a:moveTo>
                    <a:pt x="3735" y="434"/>
                  </a:moveTo>
                  <a:cubicBezTo>
                    <a:pt x="3761" y="460"/>
                    <a:pt x="3782" y="487"/>
                    <a:pt x="3797" y="514"/>
                  </a:cubicBezTo>
                  <a:cubicBezTo>
                    <a:pt x="3813" y="541"/>
                    <a:pt x="3822" y="568"/>
                    <a:pt x="3826" y="595"/>
                  </a:cubicBezTo>
                  <a:cubicBezTo>
                    <a:pt x="3829" y="622"/>
                    <a:pt x="3826" y="648"/>
                    <a:pt x="3816" y="675"/>
                  </a:cubicBezTo>
                  <a:cubicBezTo>
                    <a:pt x="3806" y="702"/>
                    <a:pt x="3789" y="727"/>
                    <a:pt x="3765" y="751"/>
                  </a:cubicBezTo>
                  <a:cubicBezTo>
                    <a:pt x="3740" y="776"/>
                    <a:pt x="3715" y="794"/>
                    <a:pt x="3690" y="803"/>
                  </a:cubicBezTo>
                  <a:cubicBezTo>
                    <a:pt x="3664" y="813"/>
                    <a:pt x="3638" y="816"/>
                    <a:pt x="3613" y="813"/>
                  </a:cubicBezTo>
                  <a:cubicBezTo>
                    <a:pt x="3587" y="809"/>
                    <a:pt x="3560" y="799"/>
                    <a:pt x="3534" y="784"/>
                  </a:cubicBezTo>
                  <a:cubicBezTo>
                    <a:pt x="3508" y="768"/>
                    <a:pt x="3481" y="746"/>
                    <a:pt x="3454" y="719"/>
                  </a:cubicBezTo>
                  <a:cubicBezTo>
                    <a:pt x="3429" y="694"/>
                    <a:pt x="3409" y="669"/>
                    <a:pt x="3394" y="642"/>
                  </a:cubicBezTo>
                  <a:cubicBezTo>
                    <a:pt x="3378" y="615"/>
                    <a:pt x="3369" y="589"/>
                    <a:pt x="3365" y="562"/>
                  </a:cubicBezTo>
                  <a:cubicBezTo>
                    <a:pt x="3361" y="535"/>
                    <a:pt x="3364" y="508"/>
                    <a:pt x="3373" y="481"/>
                  </a:cubicBezTo>
                  <a:cubicBezTo>
                    <a:pt x="3382" y="454"/>
                    <a:pt x="3400" y="429"/>
                    <a:pt x="3424" y="404"/>
                  </a:cubicBezTo>
                  <a:cubicBezTo>
                    <a:pt x="3451" y="377"/>
                    <a:pt x="3478" y="359"/>
                    <a:pt x="3505" y="350"/>
                  </a:cubicBezTo>
                  <a:cubicBezTo>
                    <a:pt x="3533" y="341"/>
                    <a:pt x="3559" y="339"/>
                    <a:pt x="3586" y="344"/>
                  </a:cubicBezTo>
                  <a:cubicBezTo>
                    <a:pt x="3612" y="348"/>
                    <a:pt x="3638" y="359"/>
                    <a:pt x="3663" y="375"/>
                  </a:cubicBezTo>
                  <a:cubicBezTo>
                    <a:pt x="3688" y="391"/>
                    <a:pt x="3712" y="411"/>
                    <a:pt x="3735" y="434"/>
                  </a:cubicBezTo>
                  <a:close/>
                  <a:moveTo>
                    <a:pt x="3666" y="508"/>
                  </a:moveTo>
                  <a:cubicBezTo>
                    <a:pt x="3647" y="489"/>
                    <a:pt x="3629" y="473"/>
                    <a:pt x="3612" y="461"/>
                  </a:cubicBezTo>
                  <a:cubicBezTo>
                    <a:pt x="3594" y="449"/>
                    <a:pt x="3578" y="441"/>
                    <a:pt x="3562" y="437"/>
                  </a:cubicBezTo>
                  <a:cubicBezTo>
                    <a:pt x="3547" y="432"/>
                    <a:pt x="3532" y="432"/>
                    <a:pt x="3518" y="437"/>
                  </a:cubicBezTo>
                  <a:cubicBezTo>
                    <a:pt x="3504" y="441"/>
                    <a:pt x="3491" y="449"/>
                    <a:pt x="3478" y="462"/>
                  </a:cubicBezTo>
                  <a:cubicBezTo>
                    <a:pt x="3466" y="474"/>
                    <a:pt x="3458" y="486"/>
                    <a:pt x="3454" y="500"/>
                  </a:cubicBezTo>
                  <a:cubicBezTo>
                    <a:pt x="3450" y="513"/>
                    <a:pt x="3450" y="528"/>
                    <a:pt x="3454" y="543"/>
                  </a:cubicBezTo>
                  <a:cubicBezTo>
                    <a:pt x="3458" y="558"/>
                    <a:pt x="3466" y="574"/>
                    <a:pt x="3477" y="591"/>
                  </a:cubicBezTo>
                  <a:cubicBezTo>
                    <a:pt x="3488" y="607"/>
                    <a:pt x="3503" y="625"/>
                    <a:pt x="3522" y="644"/>
                  </a:cubicBezTo>
                  <a:cubicBezTo>
                    <a:pt x="3545" y="667"/>
                    <a:pt x="3566" y="685"/>
                    <a:pt x="3585" y="697"/>
                  </a:cubicBezTo>
                  <a:cubicBezTo>
                    <a:pt x="3603" y="709"/>
                    <a:pt x="3620" y="717"/>
                    <a:pt x="3635" y="720"/>
                  </a:cubicBezTo>
                  <a:cubicBezTo>
                    <a:pt x="3650" y="723"/>
                    <a:pt x="3664" y="722"/>
                    <a:pt x="3676" y="716"/>
                  </a:cubicBezTo>
                  <a:cubicBezTo>
                    <a:pt x="3689" y="711"/>
                    <a:pt x="3701" y="703"/>
                    <a:pt x="3712" y="691"/>
                  </a:cubicBezTo>
                  <a:cubicBezTo>
                    <a:pt x="3726" y="677"/>
                    <a:pt x="3735" y="664"/>
                    <a:pt x="3738" y="650"/>
                  </a:cubicBezTo>
                  <a:cubicBezTo>
                    <a:pt x="3742" y="636"/>
                    <a:pt x="3741" y="622"/>
                    <a:pt x="3736" y="607"/>
                  </a:cubicBezTo>
                  <a:cubicBezTo>
                    <a:pt x="3732" y="591"/>
                    <a:pt x="3723" y="576"/>
                    <a:pt x="3711" y="559"/>
                  </a:cubicBezTo>
                  <a:cubicBezTo>
                    <a:pt x="3700" y="543"/>
                    <a:pt x="3684" y="526"/>
                    <a:pt x="3666" y="508"/>
                  </a:cubicBezTo>
                  <a:close/>
                  <a:moveTo>
                    <a:pt x="3373" y="1136"/>
                  </a:moveTo>
                  <a:cubicBezTo>
                    <a:pt x="3375" y="1140"/>
                    <a:pt x="3375" y="1145"/>
                    <a:pt x="3374" y="1149"/>
                  </a:cubicBezTo>
                  <a:cubicBezTo>
                    <a:pt x="3373" y="1153"/>
                    <a:pt x="3372" y="1157"/>
                    <a:pt x="3370" y="1161"/>
                  </a:cubicBezTo>
                  <a:cubicBezTo>
                    <a:pt x="3367" y="1166"/>
                    <a:pt x="3364" y="1171"/>
                    <a:pt x="3360" y="1176"/>
                  </a:cubicBezTo>
                  <a:cubicBezTo>
                    <a:pt x="3356" y="1181"/>
                    <a:pt x="3350" y="1187"/>
                    <a:pt x="3343" y="1194"/>
                  </a:cubicBezTo>
                  <a:cubicBezTo>
                    <a:pt x="3336" y="1202"/>
                    <a:pt x="3329" y="1207"/>
                    <a:pt x="3323" y="1210"/>
                  </a:cubicBezTo>
                  <a:cubicBezTo>
                    <a:pt x="3317" y="1213"/>
                    <a:pt x="3312" y="1215"/>
                    <a:pt x="3308" y="1214"/>
                  </a:cubicBezTo>
                  <a:cubicBezTo>
                    <a:pt x="3304" y="1214"/>
                    <a:pt x="3301" y="1212"/>
                    <a:pt x="3298" y="1208"/>
                  </a:cubicBezTo>
                  <a:cubicBezTo>
                    <a:pt x="3296" y="1205"/>
                    <a:pt x="3293" y="1199"/>
                    <a:pt x="3292" y="1193"/>
                  </a:cubicBezTo>
                  <a:lnTo>
                    <a:pt x="3094" y="80"/>
                  </a:lnTo>
                  <a:cubicBezTo>
                    <a:pt x="3093" y="76"/>
                    <a:pt x="3093" y="71"/>
                    <a:pt x="3094" y="67"/>
                  </a:cubicBezTo>
                  <a:cubicBezTo>
                    <a:pt x="3094" y="63"/>
                    <a:pt x="3096" y="59"/>
                    <a:pt x="3098" y="54"/>
                  </a:cubicBezTo>
                  <a:cubicBezTo>
                    <a:pt x="3101" y="49"/>
                    <a:pt x="3104" y="45"/>
                    <a:pt x="3108" y="39"/>
                  </a:cubicBezTo>
                  <a:cubicBezTo>
                    <a:pt x="3112" y="34"/>
                    <a:pt x="3118" y="28"/>
                    <a:pt x="3125" y="21"/>
                  </a:cubicBezTo>
                  <a:cubicBezTo>
                    <a:pt x="3132" y="14"/>
                    <a:pt x="3138" y="9"/>
                    <a:pt x="3144" y="5"/>
                  </a:cubicBezTo>
                  <a:cubicBezTo>
                    <a:pt x="3150" y="2"/>
                    <a:pt x="3155" y="0"/>
                    <a:pt x="3159" y="1"/>
                  </a:cubicBezTo>
                  <a:cubicBezTo>
                    <a:pt x="3164" y="1"/>
                    <a:pt x="3168" y="3"/>
                    <a:pt x="3170" y="7"/>
                  </a:cubicBezTo>
                  <a:cubicBezTo>
                    <a:pt x="3173" y="11"/>
                    <a:pt x="3175" y="16"/>
                    <a:pt x="3176" y="23"/>
                  </a:cubicBezTo>
                  <a:lnTo>
                    <a:pt x="3373" y="1136"/>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2" name="Freeform 20"/>
            <p:cNvSpPr>
              <a:spLocks noEditPoints="1"/>
            </p:cNvSpPr>
            <p:nvPr/>
          </p:nvSpPr>
          <p:spPr bwMode="auto">
            <a:xfrm>
              <a:off x="1026" y="2967"/>
              <a:ext cx="420" cy="431"/>
            </a:xfrm>
            <a:custGeom>
              <a:avLst/>
              <a:gdLst>
                <a:gd name="T0" fmla="*/ 567 w 4249"/>
                <a:gd name="T1" fmla="*/ 4354 h 4360"/>
                <a:gd name="T2" fmla="*/ 492 w 4249"/>
                <a:gd name="T3" fmla="*/ 4306 h 4360"/>
                <a:gd name="T4" fmla="*/ 73 w 4249"/>
                <a:gd name="T5" fmla="*/ 3871 h 4360"/>
                <a:gd name="T6" fmla="*/ 0 w 4249"/>
                <a:gd name="T7" fmla="*/ 3814 h 4360"/>
                <a:gd name="T8" fmla="*/ 88 w 4249"/>
                <a:gd name="T9" fmla="*/ 3508 h 4360"/>
                <a:gd name="T10" fmla="*/ 840 w 4249"/>
                <a:gd name="T11" fmla="*/ 3940 h 4360"/>
                <a:gd name="T12" fmla="*/ 1265 w 4249"/>
                <a:gd name="T13" fmla="*/ 3271 h 4360"/>
                <a:gd name="T14" fmla="*/ 842 w 4249"/>
                <a:gd name="T15" fmla="*/ 3712 h 4360"/>
                <a:gd name="T16" fmla="*/ 708 w 4249"/>
                <a:gd name="T17" fmla="*/ 2922 h 4360"/>
                <a:gd name="T18" fmla="*/ 884 w 4249"/>
                <a:gd name="T19" fmla="*/ 3073 h 4360"/>
                <a:gd name="T20" fmla="*/ 611 w 4249"/>
                <a:gd name="T21" fmla="*/ 3271 h 4360"/>
                <a:gd name="T22" fmla="*/ 1178 w 4249"/>
                <a:gd name="T23" fmla="*/ 3619 h 4360"/>
                <a:gd name="T24" fmla="*/ 1056 w 4249"/>
                <a:gd name="T25" fmla="*/ 3217 h 4360"/>
                <a:gd name="T26" fmla="*/ 1289 w 4249"/>
                <a:gd name="T27" fmla="*/ 2966 h 4360"/>
                <a:gd name="T28" fmla="*/ 973 w 4249"/>
                <a:gd name="T29" fmla="*/ 2644 h 4360"/>
                <a:gd name="T30" fmla="*/ 1266 w 4249"/>
                <a:gd name="T31" fmla="*/ 2670 h 4360"/>
                <a:gd name="T32" fmla="*/ 1053 w 4249"/>
                <a:gd name="T33" fmla="*/ 2705 h 4360"/>
                <a:gd name="T34" fmla="*/ 1312 w 4249"/>
                <a:gd name="T35" fmla="*/ 2854 h 4360"/>
                <a:gd name="T36" fmla="*/ 2113 w 4249"/>
                <a:gd name="T37" fmla="*/ 2617 h 4360"/>
                <a:gd name="T38" fmla="*/ 1850 w 4249"/>
                <a:gd name="T39" fmla="*/ 2887 h 4360"/>
                <a:gd name="T40" fmla="*/ 1821 w 4249"/>
                <a:gd name="T41" fmla="*/ 2454 h 4360"/>
                <a:gd name="T42" fmla="*/ 1878 w 4249"/>
                <a:gd name="T43" fmla="*/ 2540 h 4360"/>
                <a:gd name="T44" fmla="*/ 1838 w 4249"/>
                <a:gd name="T45" fmla="*/ 2748 h 4360"/>
                <a:gd name="T46" fmla="*/ 2052 w 4249"/>
                <a:gd name="T47" fmla="*/ 2710 h 4360"/>
                <a:gd name="T48" fmla="*/ 1676 w 4249"/>
                <a:gd name="T49" fmla="*/ 3280 h 4360"/>
                <a:gd name="T50" fmla="*/ 1410 w 4249"/>
                <a:gd name="T51" fmla="*/ 2184 h 4360"/>
                <a:gd name="T52" fmla="*/ 1476 w 4249"/>
                <a:gd name="T53" fmla="*/ 2104 h 4360"/>
                <a:gd name="T54" fmla="*/ 2289 w 4249"/>
                <a:gd name="T55" fmla="*/ 2188 h 4360"/>
                <a:gd name="T56" fmla="*/ 2220 w 4249"/>
                <a:gd name="T57" fmla="*/ 2119 h 4360"/>
                <a:gd name="T58" fmla="*/ 3024 w 4249"/>
                <a:gd name="T59" fmla="*/ 1860 h 4360"/>
                <a:gd name="T60" fmla="*/ 2662 w 4249"/>
                <a:gd name="T61" fmla="*/ 2243 h 4360"/>
                <a:gd name="T62" fmla="*/ 2612 w 4249"/>
                <a:gd name="T63" fmla="*/ 2168 h 4360"/>
                <a:gd name="T64" fmla="*/ 2161 w 4249"/>
                <a:gd name="T65" fmla="*/ 1756 h 4360"/>
                <a:gd name="T66" fmla="*/ 2172 w 4249"/>
                <a:gd name="T67" fmla="*/ 1437 h 4360"/>
                <a:gd name="T68" fmla="*/ 2241 w 4249"/>
                <a:gd name="T69" fmla="*/ 1363 h 4360"/>
                <a:gd name="T70" fmla="*/ 2978 w 4249"/>
                <a:gd name="T71" fmla="*/ 1820 h 4360"/>
                <a:gd name="T72" fmla="*/ 3409 w 4249"/>
                <a:gd name="T73" fmla="*/ 1501 h 4360"/>
                <a:gd name="T74" fmla="*/ 3116 w 4249"/>
                <a:gd name="T75" fmla="*/ 1737 h 4360"/>
                <a:gd name="T76" fmla="*/ 3052 w 4249"/>
                <a:gd name="T77" fmla="*/ 1666 h 4360"/>
                <a:gd name="T78" fmla="*/ 3304 w 4249"/>
                <a:gd name="T79" fmla="*/ 1475 h 4360"/>
                <a:gd name="T80" fmla="*/ 3052 w 4249"/>
                <a:gd name="T81" fmla="*/ 1223 h 4360"/>
                <a:gd name="T82" fmla="*/ 2554 w 4249"/>
                <a:gd name="T83" fmla="*/ 1118 h 4360"/>
                <a:gd name="T84" fmla="*/ 2881 w 4249"/>
                <a:gd name="T85" fmla="*/ 766 h 4360"/>
                <a:gd name="T86" fmla="*/ 2901 w 4249"/>
                <a:gd name="T87" fmla="*/ 1220 h 4360"/>
                <a:gd name="T88" fmla="*/ 3439 w 4249"/>
                <a:gd name="T89" fmla="*/ 492 h 4360"/>
                <a:gd name="T90" fmla="*/ 3316 w 4249"/>
                <a:gd name="T91" fmla="*/ 871 h 4360"/>
                <a:gd name="T92" fmla="*/ 3128 w 4249"/>
                <a:gd name="T93" fmla="*/ 462 h 4360"/>
                <a:gd name="T94" fmla="*/ 3315 w 4249"/>
                <a:gd name="T95" fmla="*/ 519 h 4360"/>
                <a:gd name="T96" fmla="*/ 3181 w 4249"/>
                <a:gd name="T97" fmla="*/ 649 h 4360"/>
                <a:gd name="T98" fmla="*/ 3442 w 4249"/>
                <a:gd name="T99" fmla="*/ 708 h 4360"/>
                <a:gd name="T100" fmla="*/ 4246 w 4249"/>
                <a:gd name="T101" fmla="*/ 594 h 4360"/>
                <a:gd name="T102" fmla="*/ 3874 w 4249"/>
                <a:gd name="T103" fmla="*/ 718 h 4360"/>
                <a:gd name="T104" fmla="*/ 4006 w 4249"/>
                <a:gd name="T105" fmla="*/ 343 h 4360"/>
                <a:gd name="T106" fmla="*/ 3938 w 4249"/>
                <a:gd name="T107" fmla="*/ 436 h 4360"/>
                <a:gd name="T108" fmla="*/ 4005 w 4249"/>
                <a:gd name="T109" fmla="*/ 696 h 4360"/>
                <a:gd name="T110" fmla="*/ 4132 w 4249"/>
                <a:gd name="T111" fmla="*/ 559 h 4360"/>
                <a:gd name="T112" fmla="*/ 3764 w 4249"/>
                <a:gd name="T113" fmla="*/ 1193 h 4360"/>
                <a:gd name="T114" fmla="*/ 3514 w 4249"/>
                <a:gd name="T115" fmla="*/ 66 h 4360"/>
                <a:gd name="T116" fmla="*/ 3591 w 4249"/>
                <a:gd name="T117" fmla="*/ 6 h 4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49" h="4360">
                  <a:moveTo>
                    <a:pt x="894" y="3958"/>
                  </a:moveTo>
                  <a:cubicBezTo>
                    <a:pt x="900" y="3964"/>
                    <a:pt x="905" y="3970"/>
                    <a:pt x="909" y="3975"/>
                  </a:cubicBezTo>
                  <a:cubicBezTo>
                    <a:pt x="912" y="3981"/>
                    <a:pt x="914" y="3986"/>
                    <a:pt x="915" y="3990"/>
                  </a:cubicBezTo>
                  <a:cubicBezTo>
                    <a:pt x="916" y="3994"/>
                    <a:pt x="916" y="3998"/>
                    <a:pt x="915" y="4002"/>
                  </a:cubicBezTo>
                  <a:cubicBezTo>
                    <a:pt x="914" y="4005"/>
                    <a:pt x="913" y="4008"/>
                    <a:pt x="910" y="4010"/>
                  </a:cubicBezTo>
                  <a:lnTo>
                    <a:pt x="567" y="4354"/>
                  </a:lnTo>
                  <a:cubicBezTo>
                    <a:pt x="564" y="4356"/>
                    <a:pt x="562" y="4358"/>
                    <a:pt x="558" y="4359"/>
                  </a:cubicBezTo>
                  <a:cubicBezTo>
                    <a:pt x="555" y="4360"/>
                    <a:pt x="551" y="4360"/>
                    <a:pt x="547" y="4359"/>
                  </a:cubicBezTo>
                  <a:cubicBezTo>
                    <a:pt x="542" y="4358"/>
                    <a:pt x="537" y="4356"/>
                    <a:pt x="532" y="4352"/>
                  </a:cubicBezTo>
                  <a:cubicBezTo>
                    <a:pt x="526" y="4349"/>
                    <a:pt x="520" y="4344"/>
                    <a:pt x="514" y="4338"/>
                  </a:cubicBezTo>
                  <a:cubicBezTo>
                    <a:pt x="508" y="4332"/>
                    <a:pt x="503" y="4326"/>
                    <a:pt x="500" y="4320"/>
                  </a:cubicBezTo>
                  <a:cubicBezTo>
                    <a:pt x="496" y="4315"/>
                    <a:pt x="494" y="4310"/>
                    <a:pt x="492" y="4306"/>
                  </a:cubicBezTo>
                  <a:cubicBezTo>
                    <a:pt x="491" y="4301"/>
                    <a:pt x="491" y="4297"/>
                    <a:pt x="491" y="4293"/>
                  </a:cubicBezTo>
                  <a:cubicBezTo>
                    <a:pt x="492" y="4290"/>
                    <a:pt x="494" y="4287"/>
                    <a:pt x="497" y="4284"/>
                  </a:cubicBezTo>
                  <a:lnTo>
                    <a:pt x="634" y="4147"/>
                  </a:lnTo>
                  <a:lnTo>
                    <a:pt x="134" y="3646"/>
                  </a:lnTo>
                  <a:lnTo>
                    <a:pt x="82" y="3849"/>
                  </a:lnTo>
                  <a:cubicBezTo>
                    <a:pt x="79" y="3859"/>
                    <a:pt x="76" y="3866"/>
                    <a:pt x="73" y="3871"/>
                  </a:cubicBezTo>
                  <a:cubicBezTo>
                    <a:pt x="70" y="3875"/>
                    <a:pt x="66" y="3878"/>
                    <a:pt x="61" y="3878"/>
                  </a:cubicBezTo>
                  <a:cubicBezTo>
                    <a:pt x="57" y="3878"/>
                    <a:pt x="51" y="3876"/>
                    <a:pt x="46" y="3872"/>
                  </a:cubicBezTo>
                  <a:cubicBezTo>
                    <a:pt x="40" y="3868"/>
                    <a:pt x="33" y="3862"/>
                    <a:pt x="25" y="3854"/>
                  </a:cubicBezTo>
                  <a:cubicBezTo>
                    <a:pt x="19" y="3848"/>
                    <a:pt x="14" y="3843"/>
                    <a:pt x="11" y="3838"/>
                  </a:cubicBezTo>
                  <a:cubicBezTo>
                    <a:pt x="7" y="3834"/>
                    <a:pt x="5" y="3830"/>
                    <a:pt x="3" y="3826"/>
                  </a:cubicBezTo>
                  <a:cubicBezTo>
                    <a:pt x="1" y="3822"/>
                    <a:pt x="0" y="3818"/>
                    <a:pt x="0" y="3814"/>
                  </a:cubicBezTo>
                  <a:cubicBezTo>
                    <a:pt x="0" y="3811"/>
                    <a:pt x="1" y="3806"/>
                    <a:pt x="2" y="3801"/>
                  </a:cubicBezTo>
                  <a:lnTo>
                    <a:pt x="56" y="3552"/>
                  </a:lnTo>
                  <a:cubicBezTo>
                    <a:pt x="56" y="3550"/>
                    <a:pt x="57" y="3548"/>
                    <a:pt x="58" y="3545"/>
                  </a:cubicBezTo>
                  <a:cubicBezTo>
                    <a:pt x="60" y="3542"/>
                    <a:pt x="62" y="3539"/>
                    <a:pt x="64" y="3535"/>
                  </a:cubicBezTo>
                  <a:cubicBezTo>
                    <a:pt x="66" y="3531"/>
                    <a:pt x="70" y="3527"/>
                    <a:pt x="73" y="3523"/>
                  </a:cubicBezTo>
                  <a:cubicBezTo>
                    <a:pt x="77" y="3519"/>
                    <a:pt x="82" y="3514"/>
                    <a:pt x="88" y="3508"/>
                  </a:cubicBezTo>
                  <a:cubicBezTo>
                    <a:pt x="97" y="3500"/>
                    <a:pt x="104" y="3493"/>
                    <a:pt x="110" y="3488"/>
                  </a:cubicBezTo>
                  <a:cubicBezTo>
                    <a:pt x="116" y="3484"/>
                    <a:pt x="121" y="3480"/>
                    <a:pt x="125" y="3479"/>
                  </a:cubicBezTo>
                  <a:cubicBezTo>
                    <a:pt x="130" y="3477"/>
                    <a:pt x="133" y="3476"/>
                    <a:pt x="136" y="3477"/>
                  </a:cubicBezTo>
                  <a:cubicBezTo>
                    <a:pt x="139" y="3478"/>
                    <a:pt x="141" y="3479"/>
                    <a:pt x="143" y="3481"/>
                  </a:cubicBezTo>
                  <a:lnTo>
                    <a:pt x="721" y="4059"/>
                  </a:lnTo>
                  <a:lnTo>
                    <a:pt x="840" y="3940"/>
                  </a:lnTo>
                  <a:cubicBezTo>
                    <a:pt x="843" y="3938"/>
                    <a:pt x="846" y="3936"/>
                    <a:pt x="850" y="3935"/>
                  </a:cubicBezTo>
                  <a:cubicBezTo>
                    <a:pt x="854" y="3934"/>
                    <a:pt x="858" y="3934"/>
                    <a:pt x="862" y="3936"/>
                  </a:cubicBezTo>
                  <a:cubicBezTo>
                    <a:pt x="867" y="3937"/>
                    <a:pt x="872" y="3939"/>
                    <a:pt x="877" y="3943"/>
                  </a:cubicBezTo>
                  <a:cubicBezTo>
                    <a:pt x="882" y="3947"/>
                    <a:pt x="888" y="3951"/>
                    <a:pt x="894" y="3958"/>
                  </a:cubicBezTo>
                  <a:close/>
                  <a:moveTo>
                    <a:pt x="1139" y="3121"/>
                  </a:moveTo>
                  <a:cubicBezTo>
                    <a:pt x="1189" y="3171"/>
                    <a:pt x="1232" y="3222"/>
                    <a:pt x="1265" y="3271"/>
                  </a:cubicBezTo>
                  <a:cubicBezTo>
                    <a:pt x="1299" y="3321"/>
                    <a:pt x="1322" y="3370"/>
                    <a:pt x="1333" y="3418"/>
                  </a:cubicBezTo>
                  <a:cubicBezTo>
                    <a:pt x="1345" y="3467"/>
                    <a:pt x="1344" y="3514"/>
                    <a:pt x="1330" y="3560"/>
                  </a:cubicBezTo>
                  <a:cubicBezTo>
                    <a:pt x="1317" y="3607"/>
                    <a:pt x="1288" y="3652"/>
                    <a:pt x="1245" y="3695"/>
                  </a:cubicBezTo>
                  <a:cubicBezTo>
                    <a:pt x="1203" y="3737"/>
                    <a:pt x="1161" y="3764"/>
                    <a:pt x="1118" y="3778"/>
                  </a:cubicBezTo>
                  <a:cubicBezTo>
                    <a:pt x="1075" y="3791"/>
                    <a:pt x="1031" y="3792"/>
                    <a:pt x="985" y="3781"/>
                  </a:cubicBezTo>
                  <a:cubicBezTo>
                    <a:pt x="939" y="3770"/>
                    <a:pt x="891" y="3747"/>
                    <a:pt x="842" y="3712"/>
                  </a:cubicBezTo>
                  <a:cubicBezTo>
                    <a:pt x="793" y="3677"/>
                    <a:pt x="741" y="3633"/>
                    <a:pt x="687" y="3579"/>
                  </a:cubicBezTo>
                  <a:cubicBezTo>
                    <a:pt x="637" y="3529"/>
                    <a:pt x="595" y="3479"/>
                    <a:pt x="561" y="3429"/>
                  </a:cubicBezTo>
                  <a:cubicBezTo>
                    <a:pt x="528" y="3379"/>
                    <a:pt x="505" y="3330"/>
                    <a:pt x="493" y="3281"/>
                  </a:cubicBezTo>
                  <a:cubicBezTo>
                    <a:pt x="482" y="3233"/>
                    <a:pt x="482" y="3186"/>
                    <a:pt x="496" y="3140"/>
                  </a:cubicBezTo>
                  <a:cubicBezTo>
                    <a:pt x="509" y="3093"/>
                    <a:pt x="538" y="3048"/>
                    <a:pt x="581" y="3005"/>
                  </a:cubicBezTo>
                  <a:cubicBezTo>
                    <a:pt x="623" y="2963"/>
                    <a:pt x="665" y="2936"/>
                    <a:pt x="708" y="2922"/>
                  </a:cubicBezTo>
                  <a:cubicBezTo>
                    <a:pt x="751" y="2909"/>
                    <a:pt x="795" y="2908"/>
                    <a:pt x="841" y="2919"/>
                  </a:cubicBezTo>
                  <a:cubicBezTo>
                    <a:pt x="887" y="2930"/>
                    <a:pt x="935" y="2953"/>
                    <a:pt x="984" y="2988"/>
                  </a:cubicBezTo>
                  <a:cubicBezTo>
                    <a:pt x="1033" y="3022"/>
                    <a:pt x="1085" y="3067"/>
                    <a:pt x="1139" y="3121"/>
                  </a:cubicBezTo>
                  <a:close/>
                  <a:moveTo>
                    <a:pt x="1056" y="3217"/>
                  </a:moveTo>
                  <a:cubicBezTo>
                    <a:pt x="1023" y="3184"/>
                    <a:pt x="992" y="3155"/>
                    <a:pt x="964" y="3132"/>
                  </a:cubicBezTo>
                  <a:cubicBezTo>
                    <a:pt x="935" y="3108"/>
                    <a:pt x="909" y="3088"/>
                    <a:pt x="884" y="3073"/>
                  </a:cubicBezTo>
                  <a:cubicBezTo>
                    <a:pt x="860" y="3058"/>
                    <a:pt x="836" y="3046"/>
                    <a:pt x="815" y="3039"/>
                  </a:cubicBezTo>
                  <a:cubicBezTo>
                    <a:pt x="793" y="3032"/>
                    <a:pt x="772" y="3029"/>
                    <a:pt x="753" y="3030"/>
                  </a:cubicBezTo>
                  <a:cubicBezTo>
                    <a:pt x="733" y="3031"/>
                    <a:pt x="715" y="3035"/>
                    <a:pt x="698" y="3044"/>
                  </a:cubicBezTo>
                  <a:cubicBezTo>
                    <a:pt x="681" y="3053"/>
                    <a:pt x="664" y="3066"/>
                    <a:pt x="648" y="3082"/>
                  </a:cubicBezTo>
                  <a:cubicBezTo>
                    <a:pt x="619" y="3111"/>
                    <a:pt x="602" y="3141"/>
                    <a:pt x="598" y="3172"/>
                  </a:cubicBezTo>
                  <a:cubicBezTo>
                    <a:pt x="593" y="3204"/>
                    <a:pt x="598" y="3237"/>
                    <a:pt x="611" y="3271"/>
                  </a:cubicBezTo>
                  <a:cubicBezTo>
                    <a:pt x="625" y="3305"/>
                    <a:pt x="645" y="3340"/>
                    <a:pt x="673" y="3375"/>
                  </a:cubicBezTo>
                  <a:cubicBezTo>
                    <a:pt x="702" y="3411"/>
                    <a:pt x="734" y="3447"/>
                    <a:pt x="770" y="3483"/>
                  </a:cubicBezTo>
                  <a:cubicBezTo>
                    <a:pt x="820" y="3532"/>
                    <a:pt x="864" y="3572"/>
                    <a:pt x="903" y="3601"/>
                  </a:cubicBezTo>
                  <a:cubicBezTo>
                    <a:pt x="943" y="3630"/>
                    <a:pt x="979" y="3650"/>
                    <a:pt x="1012" y="3661"/>
                  </a:cubicBezTo>
                  <a:cubicBezTo>
                    <a:pt x="1044" y="3672"/>
                    <a:pt x="1074" y="3673"/>
                    <a:pt x="1101" y="3666"/>
                  </a:cubicBezTo>
                  <a:cubicBezTo>
                    <a:pt x="1128" y="3659"/>
                    <a:pt x="1154" y="3643"/>
                    <a:pt x="1178" y="3619"/>
                  </a:cubicBezTo>
                  <a:cubicBezTo>
                    <a:pt x="1197" y="3600"/>
                    <a:pt x="1211" y="3580"/>
                    <a:pt x="1219" y="3559"/>
                  </a:cubicBezTo>
                  <a:cubicBezTo>
                    <a:pt x="1227" y="3539"/>
                    <a:pt x="1231" y="3518"/>
                    <a:pt x="1230" y="3496"/>
                  </a:cubicBezTo>
                  <a:cubicBezTo>
                    <a:pt x="1229" y="3474"/>
                    <a:pt x="1224" y="3452"/>
                    <a:pt x="1215" y="3429"/>
                  </a:cubicBezTo>
                  <a:cubicBezTo>
                    <a:pt x="1206" y="3407"/>
                    <a:pt x="1193" y="3384"/>
                    <a:pt x="1178" y="3360"/>
                  </a:cubicBezTo>
                  <a:cubicBezTo>
                    <a:pt x="1163" y="3337"/>
                    <a:pt x="1145" y="3313"/>
                    <a:pt x="1124" y="3289"/>
                  </a:cubicBezTo>
                  <a:cubicBezTo>
                    <a:pt x="1103" y="3265"/>
                    <a:pt x="1080" y="3241"/>
                    <a:pt x="1056" y="3217"/>
                  </a:cubicBezTo>
                  <a:close/>
                  <a:moveTo>
                    <a:pt x="1334" y="2596"/>
                  </a:moveTo>
                  <a:cubicBezTo>
                    <a:pt x="1360" y="2622"/>
                    <a:pt x="1381" y="2649"/>
                    <a:pt x="1397" y="2676"/>
                  </a:cubicBezTo>
                  <a:cubicBezTo>
                    <a:pt x="1412" y="2703"/>
                    <a:pt x="1422" y="2730"/>
                    <a:pt x="1425" y="2757"/>
                  </a:cubicBezTo>
                  <a:cubicBezTo>
                    <a:pt x="1428" y="2784"/>
                    <a:pt x="1425" y="2811"/>
                    <a:pt x="1415" y="2837"/>
                  </a:cubicBezTo>
                  <a:cubicBezTo>
                    <a:pt x="1406" y="2864"/>
                    <a:pt x="1389" y="2890"/>
                    <a:pt x="1364" y="2914"/>
                  </a:cubicBezTo>
                  <a:cubicBezTo>
                    <a:pt x="1340" y="2939"/>
                    <a:pt x="1314" y="2956"/>
                    <a:pt x="1289" y="2966"/>
                  </a:cubicBezTo>
                  <a:cubicBezTo>
                    <a:pt x="1264" y="2976"/>
                    <a:pt x="1238" y="2979"/>
                    <a:pt x="1212" y="2975"/>
                  </a:cubicBezTo>
                  <a:cubicBezTo>
                    <a:pt x="1186" y="2972"/>
                    <a:pt x="1160" y="2962"/>
                    <a:pt x="1134" y="2946"/>
                  </a:cubicBezTo>
                  <a:cubicBezTo>
                    <a:pt x="1107" y="2930"/>
                    <a:pt x="1080" y="2909"/>
                    <a:pt x="1053" y="2881"/>
                  </a:cubicBezTo>
                  <a:cubicBezTo>
                    <a:pt x="1028" y="2857"/>
                    <a:pt x="1008" y="2831"/>
                    <a:pt x="993" y="2804"/>
                  </a:cubicBezTo>
                  <a:cubicBezTo>
                    <a:pt x="978" y="2778"/>
                    <a:pt x="968" y="2751"/>
                    <a:pt x="964" y="2724"/>
                  </a:cubicBezTo>
                  <a:cubicBezTo>
                    <a:pt x="961" y="2698"/>
                    <a:pt x="963" y="2671"/>
                    <a:pt x="973" y="2644"/>
                  </a:cubicBezTo>
                  <a:cubicBezTo>
                    <a:pt x="982" y="2617"/>
                    <a:pt x="999" y="2591"/>
                    <a:pt x="1024" y="2566"/>
                  </a:cubicBezTo>
                  <a:cubicBezTo>
                    <a:pt x="1050" y="2540"/>
                    <a:pt x="1078" y="2522"/>
                    <a:pt x="1105" y="2513"/>
                  </a:cubicBezTo>
                  <a:cubicBezTo>
                    <a:pt x="1132" y="2504"/>
                    <a:pt x="1159" y="2502"/>
                    <a:pt x="1185" y="2506"/>
                  </a:cubicBezTo>
                  <a:cubicBezTo>
                    <a:pt x="1211" y="2511"/>
                    <a:pt x="1237" y="2521"/>
                    <a:pt x="1262" y="2537"/>
                  </a:cubicBezTo>
                  <a:cubicBezTo>
                    <a:pt x="1287" y="2554"/>
                    <a:pt x="1311" y="2573"/>
                    <a:pt x="1334" y="2596"/>
                  </a:cubicBezTo>
                  <a:close/>
                  <a:moveTo>
                    <a:pt x="1266" y="2670"/>
                  </a:moveTo>
                  <a:cubicBezTo>
                    <a:pt x="1247" y="2651"/>
                    <a:pt x="1228" y="2636"/>
                    <a:pt x="1211" y="2624"/>
                  </a:cubicBezTo>
                  <a:cubicBezTo>
                    <a:pt x="1194" y="2612"/>
                    <a:pt x="1177" y="2603"/>
                    <a:pt x="1162" y="2599"/>
                  </a:cubicBezTo>
                  <a:cubicBezTo>
                    <a:pt x="1146" y="2595"/>
                    <a:pt x="1132" y="2595"/>
                    <a:pt x="1117" y="2599"/>
                  </a:cubicBezTo>
                  <a:cubicBezTo>
                    <a:pt x="1103" y="2603"/>
                    <a:pt x="1090" y="2612"/>
                    <a:pt x="1078" y="2624"/>
                  </a:cubicBezTo>
                  <a:cubicBezTo>
                    <a:pt x="1066" y="2636"/>
                    <a:pt x="1058" y="2649"/>
                    <a:pt x="1054" y="2662"/>
                  </a:cubicBezTo>
                  <a:cubicBezTo>
                    <a:pt x="1050" y="2676"/>
                    <a:pt x="1050" y="2690"/>
                    <a:pt x="1053" y="2705"/>
                  </a:cubicBezTo>
                  <a:cubicBezTo>
                    <a:pt x="1057" y="2720"/>
                    <a:pt x="1065" y="2736"/>
                    <a:pt x="1076" y="2753"/>
                  </a:cubicBezTo>
                  <a:cubicBezTo>
                    <a:pt x="1088" y="2770"/>
                    <a:pt x="1103" y="2788"/>
                    <a:pt x="1122" y="2807"/>
                  </a:cubicBezTo>
                  <a:cubicBezTo>
                    <a:pt x="1145" y="2830"/>
                    <a:pt x="1166" y="2847"/>
                    <a:pt x="1184" y="2860"/>
                  </a:cubicBezTo>
                  <a:cubicBezTo>
                    <a:pt x="1203" y="2872"/>
                    <a:pt x="1220" y="2879"/>
                    <a:pt x="1235" y="2882"/>
                  </a:cubicBezTo>
                  <a:cubicBezTo>
                    <a:pt x="1250" y="2886"/>
                    <a:pt x="1263" y="2884"/>
                    <a:pt x="1276" y="2879"/>
                  </a:cubicBezTo>
                  <a:cubicBezTo>
                    <a:pt x="1288" y="2873"/>
                    <a:pt x="1300" y="2865"/>
                    <a:pt x="1312" y="2854"/>
                  </a:cubicBezTo>
                  <a:cubicBezTo>
                    <a:pt x="1325" y="2840"/>
                    <a:pt x="1334" y="2826"/>
                    <a:pt x="1338" y="2813"/>
                  </a:cubicBezTo>
                  <a:cubicBezTo>
                    <a:pt x="1341" y="2799"/>
                    <a:pt x="1341" y="2784"/>
                    <a:pt x="1336" y="2769"/>
                  </a:cubicBezTo>
                  <a:cubicBezTo>
                    <a:pt x="1331" y="2754"/>
                    <a:pt x="1323" y="2738"/>
                    <a:pt x="1311" y="2722"/>
                  </a:cubicBezTo>
                  <a:cubicBezTo>
                    <a:pt x="1299" y="2706"/>
                    <a:pt x="1284" y="2688"/>
                    <a:pt x="1266" y="2670"/>
                  </a:cubicBezTo>
                  <a:close/>
                  <a:moveTo>
                    <a:pt x="2051" y="2537"/>
                  </a:moveTo>
                  <a:cubicBezTo>
                    <a:pt x="2077" y="2563"/>
                    <a:pt x="2098" y="2590"/>
                    <a:pt x="2113" y="2617"/>
                  </a:cubicBezTo>
                  <a:cubicBezTo>
                    <a:pt x="2129" y="2644"/>
                    <a:pt x="2138" y="2671"/>
                    <a:pt x="2142" y="2698"/>
                  </a:cubicBezTo>
                  <a:cubicBezTo>
                    <a:pt x="2145" y="2725"/>
                    <a:pt x="2142" y="2752"/>
                    <a:pt x="2132" y="2779"/>
                  </a:cubicBezTo>
                  <a:cubicBezTo>
                    <a:pt x="2122" y="2805"/>
                    <a:pt x="2105" y="2831"/>
                    <a:pt x="2081" y="2855"/>
                  </a:cubicBezTo>
                  <a:cubicBezTo>
                    <a:pt x="2056" y="2880"/>
                    <a:pt x="2031" y="2897"/>
                    <a:pt x="2006" y="2907"/>
                  </a:cubicBezTo>
                  <a:cubicBezTo>
                    <a:pt x="1980" y="2917"/>
                    <a:pt x="1955" y="2920"/>
                    <a:pt x="1929" y="2916"/>
                  </a:cubicBezTo>
                  <a:cubicBezTo>
                    <a:pt x="1903" y="2913"/>
                    <a:pt x="1877" y="2903"/>
                    <a:pt x="1850" y="2887"/>
                  </a:cubicBezTo>
                  <a:cubicBezTo>
                    <a:pt x="1824" y="2871"/>
                    <a:pt x="1797" y="2850"/>
                    <a:pt x="1770" y="2823"/>
                  </a:cubicBezTo>
                  <a:cubicBezTo>
                    <a:pt x="1745" y="2798"/>
                    <a:pt x="1725" y="2772"/>
                    <a:pt x="1710" y="2746"/>
                  </a:cubicBezTo>
                  <a:cubicBezTo>
                    <a:pt x="1694" y="2719"/>
                    <a:pt x="1685" y="2692"/>
                    <a:pt x="1681" y="2665"/>
                  </a:cubicBezTo>
                  <a:cubicBezTo>
                    <a:pt x="1677" y="2639"/>
                    <a:pt x="1680" y="2612"/>
                    <a:pt x="1689" y="2585"/>
                  </a:cubicBezTo>
                  <a:cubicBezTo>
                    <a:pt x="1699" y="2558"/>
                    <a:pt x="1716" y="2532"/>
                    <a:pt x="1740" y="2507"/>
                  </a:cubicBezTo>
                  <a:cubicBezTo>
                    <a:pt x="1767" y="2481"/>
                    <a:pt x="1794" y="2463"/>
                    <a:pt x="1821" y="2454"/>
                  </a:cubicBezTo>
                  <a:cubicBezTo>
                    <a:pt x="1849" y="2445"/>
                    <a:pt x="1875" y="2443"/>
                    <a:pt x="1902" y="2447"/>
                  </a:cubicBezTo>
                  <a:cubicBezTo>
                    <a:pt x="1928" y="2452"/>
                    <a:pt x="1954" y="2462"/>
                    <a:pt x="1979" y="2478"/>
                  </a:cubicBezTo>
                  <a:cubicBezTo>
                    <a:pt x="2004" y="2495"/>
                    <a:pt x="2028" y="2514"/>
                    <a:pt x="2051" y="2537"/>
                  </a:cubicBezTo>
                  <a:close/>
                  <a:moveTo>
                    <a:pt x="1982" y="2611"/>
                  </a:moveTo>
                  <a:cubicBezTo>
                    <a:pt x="1963" y="2592"/>
                    <a:pt x="1945" y="2577"/>
                    <a:pt x="1928" y="2565"/>
                  </a:cubicBezTo>
                  <a:cubicBezTo>
                    <a:pt x="1910" y="2553"/>
                    <a:pt x="1894" y="2544"/>
                    <a:pt x="1878" y="2540"/>
                  </a:cubicBezTo>
                  <a:cubicBezTo>
                    <a:pt x="1863" y="2536"/>
                    <a:pt x="1848" y="2536"/>
                    <a:pt x="1834" y="2540"/>
                  </a:cubicBezTo>
                  <a:cubicBezTo>
                    <a:pt x="1820" y="2544"/>
                    <a:pt x="1807" y="2553"/>
                    <a:pt x="1794" y="2565"/>
                  </a:cubicBezTo>
                  <a:cubicBezTo>
                    <a:pt x="1782" y="2577"/>
                    <a:pt x="1774" y="2590"/>
                    <a:pt x="1770" y="2603"/>
                  </a:cubicBezTo>
                  <a:cubicBezTo>
                    <a:pt x="1766" y="2617"/>
                    <a:pt x="1766" y="2631"/>
                    <a:pt x="1770" y="2646"/>
                  </a:cubicBezTo>
                  <a:cubicBezTo>
                    <a:pt x="1774" y="2661"/>
                    <a:pt x="1782" y="2677"/>
                    <a:pt x="1793" y="2694"/>
                  </a:cubicBezTo>
                  <a:cubicBezTo>
                    <a:pt x="1804" y="2711"/>
                    <a:pt x="1819" y="2729"/>
                    <a:pt x="1838" y="2748"/>
                  </a:cubicBezTo>
                  <a:cubicBezTo>
                    <a:pt x="1861" y="2771"/>
                    <a:pt x="1882" y="2788"/>
                    <a:pt x="1901" y="2801"/>
                  </a:cubicBezTo>
                  <a:cubicBezTo>
                    <a:pt x="1920" y="2813"/>
                    <a:pt x="1936" y="2820"/>
                    <a:pt x="1951" y="2824"/>
                  </a:cubicBezTo>
                  <a:cubicBezTo>
                    <a:pt x="1966" y="2827"/>
                    <a:pt x="1980" y="2825"/>
                    <a:pt x="1992" y="2820"/>
                  </a:cubicBezTo>
                  <a:cubicBezTo>
                    <a:pt x="2005" y="2815"/>
                    <a:pt x="2017" y="2806"/>
                    <a:pt x="2029" y="2795"/>
                  </a:cubicBezTo>
                  <a:cubicBezTo>
                    <a:pt x="2042" y="2781"/>
                    <a:pt x="2051" y="2767"/>
                    <a:pt x="2054" y="2754"/>
                  </a:cubicBezTo>
                  <a:cubicBezTo>
                    <a:pt x="2058" y="2740"/>
                    <a:pt x="2057" y="2725"/>
                    <a:pt x="2052" y="2710"/>
                  </a:cubicBezTo>
                  <a:cubicBezTo>
                    <a:pt x="2048" y="2695"/>
                    <a:pt x="2039" y="2679"/>
                    <a:pt x="2027" y="2663"/>
                  </a:cubicBezTo>
                  <a:cubicBezTo>
                    <a:pt x="2016" y="2647"/>
                    <a:pt x="2001" y="2629"/>
                    <a:pt x="1982" y="2611"/>
                  </a:cubicBezTo>
                  <a:close/>
                  <a:moveTo>
                    <a:pt x="1690" y="3239"/>
                  </a:moveTo>
                  <a:cubicBezTo>
                    <a:pt x="1691" y="3244"/>
                    <a:pt x="1691" y="3248"/>
                    <a:pt x="1690" y="3252"/>
                  </a:cubicBezTo>
                  <a:cubicBezTo>
                    <a:pt x="1689" y="3256"/>
                    <a:pt x="1688" y="3260"/>
                    <a:pt x="1686" y="3265"/>
                  </a:cubicBezTo>
                  <a:cubicBezTo>
                    <a:pt x="1683" y="3269"/>
                    <a:pt x="1680" y="3274"/>
                    <a:pt x="1676" y="3280"/>
                  </a:cubicBezTo>
                  <a:cubicBezTo>
                    <a:pt x="1672" y="3285"/>
                    <a:pt x="1666" y="3291"/>
                    <a:pt x="1660" y="3298"/>
                  </a:cubicBezTo>
                  <a:cubicBezTo>
                    <a:pt x="1652" y="3305"/>
                    <a:pt x="1645" y="3310"/>
                    <a:pt x="1639" y="3314"/>
                  </a:cubicBezTo>
                  <a:cubicBezTo>
                    <a:pt x="1634" y="3317"/>
                    <a:pt x="1629" y="3318"/>
                    <a:pt x="1624" y="3318"/>
                  </a:cubicBezTo>
                  <a:cubicBezTo>
                    <a:pt x="1620" y="3318"/>
                    <a:pt x="1617" y="3316"/>
                    <a:pt x="1614" y="3312"/>
                  </a:cubicBezTo>
                  <a:cubicBezTo>
                    <a:pt x="1612" y="3308"/>
                    <a:pt x="1610" y="3303"/>
                    <a:pt x="1608" y="3296"/>
                  </a:cubicBezTo>
                  <a:lnTo>
                    <a:pt x="1410" y="2184"/>
                  </a:lnTo>
                  <a:cubicBezTo>
                    <a:pt x="1409" y="2179"/>
                    <a:pt x="1409" y="2175"/>
                    <a:pt x="1410" y="2171"/>
                  </a:cubicBezTo>
                  <a:cubicBezTo>
                    <a:pt x="1410" y="2166"/>
                    <a:pt x="1412" y="2162"/>
                    <a:pt x="1414" y="2157"/>
                  </a:cubicBezTo>
                  <a:cubicBezTo>
                    <a:pt x="1417" y="2153"/>
                    <a:pt x="1420" y="2148"/>
                    <a:pt x="1424" y="2143"/>
                  </a:cubicBezTo>
                  <a:cubicBezTo>
                    <a:pt x="1428" y="2138"/>
                    <a:pt x="1434" y="2132"/>
                    <a:pt x="1441" y="2125"/>
                  </a:cubicBezTo>
                  <a:cubicBezTo>
                    <a:pt x="1448" y="2118"/>
                    <a:pt x="1455" y="2112"/>
                    <a:pt x="1460" y="2109"/>
                  </a:cubicBezTo>
                  <a:cubicBezTo>
                    <a:pt x="1466" y="2106"/>
                    <a:pt x="1471" y="2104"/>
                    <a:pt x="1476" y="2104"/>
                  </a:cubicBezTo>
                  <a:cubicBezTo>
                    <a:pt x="1480" y="2105"/>
                    <a:pt x="1484" y="2107"/>
                    <a:pt x="1486" y="2111"/>
                  </a:cubicBezTo>
                  <a:cubicBezTo>
                    <a:pt x="1489" y="2115"/>
                    <a:pt x="1491" y="2120"/>
                    <a:pt x="1492" y="2126"/>
                  </a:cubicBezTo>
                  <a:lnTo>
                    <a:pt x="1690" y="3239"/>
                  </a:lnTo>
                  <a:close/>
                  <a:moveTo>
                    <a:pt x="2272" y="2135"/>
                  </a:moveTo>
                  <a:cubicBezTo>
                    <a:pt x="2285" y="2149"/>
                    <a:pt x="2293" y="2159"/>
                    <a:pt x="2295" y="2167"/>
                  </a:cubicBezTo>
                  <a:cubicBezTo>
                    <a:pt x="2297" y="2176"/>
                    <a:pt x="2295" y="2182"/>
                    <a:pt x="2289" y="2188"/>
                  </a:cubicBezTo>
                  <a:lnTo>
                    <a:pt x="2077" y="2401"/>
                  </a:lnTo>
                  <a:cubicBezTo>
                    <a:pt x="2071" y="2407"/>
                    <a:pt x="2063" y="2409"/>
                    <a:pt x="2055" y="2407"/>
                  </a:cubicBezTo>
                  <a:cubicBezTo>
                    <a:pt x="2047" y="2404"/>
                    <a:pt x="2036" y="2397"/>
                    <a:pt x="2023" y="2384"/>
                  </a:cubicBezTo>
                  <a:cubicBezTo>
                    <a:pt x="2011" y="2371"/>
                    <a:pt x="2003" y="2361"/>
                    <a:pt x="2001" y="2352"/>
                  </a:cubicBezTo>
                  <a:cubicBezTo>
                    <a:pt x="1999" y="2344"/>
                    <a:pt x="2001" y="2337"/>
                    <a:pt x="2007" y="2331"/>
                  </a:cubicBezTo>
                  <a:lnTo>
                    <a:pt x="2220" y="2119"/>
                  </a:lnTo>
                  <a:cubicBezTo>
                    <a:pt x="2222" y="2116"/>
                    <a:pt x="2225" y="2114"/>
                    <a:pt x="2228" y="2113"/>
                  </a:cubicBezTo>
                  <a:cubicBezTo>
                    <a:pt x="2232" y="2112"/>
                    <a:pt x="2236" y="2112"/>
                    <a:pt x="2240" y="2113"/>
                  </a:cubicBezTo>
                  <a:cubicBezTo>
                    <a:pt x="2244" y="2114"/>
                    <a:pt x="2249" y="2117"/>
                    <a:pt x="2254" y="2120"/>
                  </a:cubicBezTo>
                  <a:cubicBezTo>
                    <a:pt x="2260" y="2124"/>
                    <a:pt x="2265" y="2129"/>
                    <a:pt x="2272" y="2135"/>
                  </a:cubicBezTo>
                  <a:close/>
                  <a:moveTo>
                    <a:pt x="3010" y="1842"/>
                  </a:moveTo>
                  <a:cubicBezTo>
                    <a:pt x="3016" y="1848"/>
                    <a:pt x="3021" y="1854"/>
                    <a:pt x="3024" y="1860"/>
                  </a:cubicBezTo>
                  <a:cubicBezTo>
                    <a:pt x="3028" y="1865"/>
                    <a:pt x="3030" y="1870"/>
                    <a:pt x="3031" y="1874"/>
                  </a:cubicBezTo>
                  <a:cubicBezTo>
                    <a:pt x="3032" y="1879"/>
                    <a:pt x="3032" y="1883"/>
                    <a:pt x="3031" y="1886"/>
                  </a:cubicBezTo>
                  <a:cubicBezTo>
                    <a:pt x="3030" y="1889"/>
                    <a:pt x="3028" y="1892"/>
                    <a:pt x="3026" y="1895"/>
                  </a:cubicBezTo>
                  <a:lnTo>
                    <a:pt x="2682" y="2238"/>
                  </a:lnTo>
                  <a:cubicBezTo>
                    <a:pt x="2680" y="2241"/>
                    <a:pt x="2677" y="2242"/>
                    <a:pt x="2674" y="2243"/>
                  </a:cubicBezTo>
                  <a:cubicBezTo>
                    <a:pt x="2671" y="2244"/>
                    <a:pt x="2667" y="2244"/>
                    <a:pt x="2662" y="2243"/>
                  </a:cubicBezTo>
                  <a:cubicBezTo>
                    <a:pt x="2658" y="2242"/>
                    <a:pt x="2653" y="2240"/>
                    <a:pt x="2647" y="2237"/>
                  </a:cubicBezTo>
                  <a:cubicBezTo>
                    <a:pt x="2642" y="2233"/>
                    <a:pt x="2636" y="2228"/>
                    <a:pt x="2630" y="2222"/>
                  </a:cubicBezTo>
                  <a:cubicBezTo>
                    <a:pt x="2623" y="2216"/>
                    <a:pt x="2619" y="2210"/>
                    <a:pt x="2615" y="2205"/>
                  </a:cubicBezTo>
                  <a:cubicBezTo>
                    <a:pt x="2612" y="2199"/>
                    <a:pt x="2610" y="2194"/>
                    <a:pt x="2608" y="2190"/>
                  </a:cubicBezTo>
                  <a:cubicBezTo>
                    <a:pt x="2607" y="2186"/>
                    <a:pt x="2606" y="2182"/>
                    <a:pt x="2607" y="2178"/>
                  </a:cubicBezTo>
                  <a:cubicBezTo>
                    <a:pt x="2608" y="2174"/>
                    <a:pt x="2610" y="2171"/>
                    <a:pt x="2612" y="2168"/>
                  </a:cubicBezTo>
                  <a:lnTo>
                    <a:pt x="2749" y="2031"/>
                  </a:lnTo>
                  <a:lnTo>
                    <a:pt x="2249" y="1531"/>
                  </a:lnTo>
                  <a:lnTo>
                    <a:pt x="2198" y="1734"/>
                  </a:lnTo>
                  <a:cubicBezTo>
                    <a:pt x="2195" y="1743"/>
                    <a:pt x="2192" y="1751"/>
                    <a:pt x="2189" y="1755"/>
                  </a:cubicBezTo>
                  <a:cubicBezTo>
                    <a:pt x="2185" y="1760"/>
                    <a:pt x="2181" y="1762"/>
                    <a:pt x="2177" y="1762"/>
                  </a:cubicBezTo>
                  <a:cubicBezTo>
                    <a:pt x="2172" y="1762"/>
                    <a:pt x="2167" y="1760"/>
                    <a:pt x="2161" y="1756"/>
                  </a:cubicBezTo>
                  <a:cubicBezTo>
                    <a:pt x="2155" y="1752"/>
                    <a:pt x="2148" y="1746"/>
                    <a:pt x="2141" y="1738"/>
                  </a:cubicBezTo>
                  <a:cubicBezTo>
                    <a:pt x="2135" y="1732"/>
                    <a:pt x="2130" y="1727"/>
                    <a:pt x="2127" y="1723"/>
                  </a:cubicBezTo>
                  <a:cubicBezTo>
                    <a:pt x="2123" y="1718"/>
                    <a:pt x="2120" y="1714"/>
                    <a:pt x="2119" y="1710"/>
                  </a:cubicBezTo>
                  <a:cubicBezTo>
                    <a:pt x="2117" y="1706"/>
                    <a:pt x="2116" y="1703"/>
                    <a:pt x="2116" y="1699"/>
                  </a:cubicBezTo>
                  <a:cubicBezTo>
                    <a:pt x="2116" y="1695"/>
                    <a:pt x="2116" y="1690"/>
                    <a:pt x="2117" y="1685"/>
                  </a:cubicBezTo>
                  <a:lnTo>
                    <a:pt x="2172" y="1437"/>
                  </a:lnTo>
                  <a:cubicBezTo>
                    <a:pt x="2172" y="1434"/>
                    <a:pt x="2173" y="1432"/>
                    <a:pt x="2174" y="1429"/>
                  </a:cubicBezTo>
                  <a:cubicBezTo>
                    <a:pt x="2175" y="1426"/>
                    <a:pt x="2177" y="1423"/>
                    <a:pt x="2180" y="1420"/>
                  </a:cubicBezTo>
                  <a:cubicBezTo>
                    <a:pt x="2182" y="1416"/>
                    <a:pt x="2185" y="1412"/>
                    <a:pt x="2189" y="1408"/>
                  </a:cubicBezTo>
                  <a:cubicBezTo>
                    <a:pt x="2193" y="1403"/>
                    <a:pt x="2198" y="1398"/>
                    <a:pt x="2204" y="1392"/>
                  </a:cubicBezTo>
                  <a:cubicBezTo>
                    <a:pt x="2212" y="1384"/>
                    <a:pt x="2219" y="1378"/>
                    <a:pt x="2225" y="1373"/>
                  </a:cubicBezTo>
                  <a:cubicBezTo>
                    <a:pt x="2232" y="1368"/>
                    <a:pt x="2237" y="1365"/>
                    <a:pt x="2241" y="1363"/>
                  </a:cubicBezTo>
                  <a:cubicBezTo>
                    <a:pt x="2245" y="1361"/>
                    <a:pt x="2249" y="1360"/>
                    <a:pt x="2252" y="1361"/>
                  </a:cubicBezTo>
                  <a:cubicBezTo>
                    <a:pt x="2255" y="1362"/>
                    <a:pt x="2257" y="1364"/>
                    <a:pt x="2259" y="1366"/>
                  </a:cubicBezTo>
                  <a:lnTo>
                    <a:pt x="2837" y="1944"/>
                  </a:lnTo>
                  <a:lnTo>
                    <a:pt x="2956" y="1825"/>
                  </a:lnTo>
                  <a:cubicBezTo>
                    <a:pt x="2958" y="1822"/>
                    <a:pt x="2962" y="1820"/>
                    <a:pt x="2966" y="1819"/>
                  </a:cubicBezTo>
                  <a:cubicBezTo>
                    <a:pt x="2970" y="1818"/>
                    <a:pt x="2974" y="1819"/>
                    <a:pt x="2978" y="1820"/>
                  </a:cubicBezTo>
                  <a:cubicBezTo>
                    <a:pt x="2983" y="1821"/>
                    <a:pt x="2987" y="1824"/>
                    <a:pt x="2993" y="1827"/>
                  </a:cubicBezTo>
                  <a:cubicBezTo>
                    <a:pt x="2998" y="1831"/>
                    <a:pt x="3004" y="1836"/>
                    <a:pt x="3010" y="1842"/>
                  </a:cubicBezTo>
                  <a:close/>
                  <a:moveTo>
                    <a:pt x="3349" y="1149"/>
                  </a:moveTo>
                  <a:cubicBezTo>
                    <a:pt x="3384" y="1184"/>
                    <a:pt x="3409" y="1222"/>
                    <a:pt x="3425" y="1261"/>
                  </a:cubicBezTo>
                  <a:cubicBezTo>
                    <a:pt x="3440" y="1300"/>
                    <a:pt x="3447" y="1340"/>
                    <a:pt x="3444" y="1381"/>
                  </a:cubicBezTo>
                  <a:cubicBezTo>
                    <a:pt x="3441" y="1421"/>
                    <a:pt x="3430" y="1461"/>
                    <a:pt x="3409" y="1501"/>
                  </a:cubicBezTo>
                  <a:cubicBezTo>
                    <a:pt x="3389" y="1541"/>
                    <a:pt x="3361" y="1579"/>
                    <a:pt x="3324" y="1616"/>
                  </a:cubicBezTo>
                  <a:cubicBezTo>
                    <a:pt x="3304" y="1636"/>
                    <a:pt x="3283" y="1654"/>
                    <a:pt x="3262" y="1669"/>
                  </a:cubicBezTo>
                  <a:cubicBezTo>
                    <a:pt x="3241" y="1685"/>
                    <a:pt x="3221" y="1697"/>
                    <a:pt x="3203" y="1707"/>
                  </a:cubicBezTo>
                  <a:cubicBezTo>
                    <a:pt x="3184" y="1717"/>
                    <a:pt x="3168" y="1725"/>
                    <a:pt x="3155" y="1730"/>
                  </a:cubicBezTo>
                  <a:cubicBezTo>
                    <a:pt x="3142" y="1735"/>
                    <a:pt x="3133" y="1738"/>
                    <a:pt x="3128" y="1738"/>
                  </a:cubicBezTo>
                  <a:cubicBezTo>
                    <a:pt x="3123" y="1738"/>
                    <a:pt x="3119" y="1738"/>
                    <a:pt x="3116" y="1737"/>
                  </a:cubicBezTo>
                  <a:cubicBezTo>
                    <a:pt x="3113" y="1736"/>
                    <a:pt x="3109" y="1734"/>
                    <a:pt x="3106" y="1732"/>
                  </a:cubicBezTo>
                  <a:cubicBezTo>
                    <a:pt x="3102" y="1730"/>
                    <a:pt x="3098" y="1727"/>
                    <a:pt x="3093" y="1723"/>
                  </a:cubicBezTo>
                  <a:cubicBezTo>
                    <a:pt x="3088" y="1719"/>
                    <a:pt x="3083" y="1714"/>
                    <a:pt x="3077" y="1708"/>
                  </a:cubicBezTo>
                  <a:cubicBezTo>
                    <a:pt x="3071" y="1702"/>
                    <a:pt x="3066" y="1697"/>
                    <a:pt x="3062" y="1691"/>
                  </a:cubicBezTo>
                  <a:cubicBezTo>
                    <a:pt x="3058" y="1686"/>
                    <a:pt x="3055" y="1682"/>
                    <a:pt x="3054" y="1677"/>
                  </a:cubicBezTo>
                  <a:cubicBezTo>
                    <a:pt x="3052" y="1673"/>
                    <a:pt x="3052" y="1669"/>
                    <a:pt x="3052" y="1666"/>
                  </a:cubicBezTo>
                  <a:cubicBezTo>
                    <a:pt x="3053" y="1663"/>
                    <a:pt x="3054" y="1660"/>
                    <a:pt x="3056" y="1658"/>
                  </a:cubicBezTo>
                  <a:cubicBezTo>
                    <a:pt x="3060" y="1654"/>
                    <a:pt x="3067" y="1651"/>
                    <a:pt x="3079" y="1648"/>
                  </a:cubicBezTo>
                  <a:cubicBezTo>
                    <a:pt x="3090" y="1646"/>
                    <a:pt x="3104" y="1641"/>
                    <a:pt x="3121" y="1633"/>
                  </a:cubicBezTo>
                  <a:cubicBezTo>
                    <a:pt x="3138" y="1626"/>
                    <a:pt x="3157" y="1616"/>
                    <a:pt x="3180" y="1603"/>
                  </a:cubicBezTo>
                  <a:cubicBezTo>
                    <a:pt x="3202" y="1589"/>
                    <a:pt x="3225" y="1570"/>
                    <a:pt x="3250" y="1546"/>
                  </a:cubicBezTo>
                  <a:cubicBezTo>
                    <a:pt x="3272" y="1523"/>
                    <a:pt x="3290" y="1500"/>
                    <a:pt x="3304" y="1475"/>
                  </a:cubicBezTo>
                  <a:cubicBezTo>
                    <a:pt x="3317" y="1451"/>
                    <a:pt x="3325" y="1426"/>
                    <a:pt x="3328" y="1401"/>
                  </a:cubicBezTo>
                  <a:cubicBezTo>
                    <a:pt x="3330" y="1376"/>
                    <a:pt x="3326" y="1350"/>
                    <a:pt x="3316" y="1325"/>
                  </a:cubicBezTo>
                  <a:cubicBezTo>
                    <a:pt x="3307" y="1300"/>
                    <a:pt x="3289" y="1275"/>
                    <a:pt x="3264" y="1250"/>
                  </a:cubicBezTo>
                  <a:cubicBezTo>
                    <a:pt x="3243" y="1229"/>
                    <a:pt x="3221" y="1214"/>
                    <a:pt x="3199" y="1204"/>
                  </a:cubicBezTo>
                  <a:cubicBezTo>
                    <a:pt x="3176" y="1195"/>
                    <a:pt x="3152" y="1191"/>
                    <a:pt x="3128" y="1194"/>
                  </a:cubicBezTo>
                  <a:cubicBezTo>
                    <a:pt x="3104" y="1197"/>
                    <a:pt x="3078" y="1207"/>
                    <a:pt x="3052" y="1223"/>
                  </a:cubicBezTo>
                  <a:cubicBezTo>
                    <a:pt x="3026" y="1238"/>
                    <a:pt x="2998" y="1261"/>
                    <a:pt x="2969" y="1290"/>
                  </a:cubicBezTo>
                  <a:cubicBezTo>
                    <a:pt x="2948" y="1311"/>
                    <a:pt x="2932" y="1329"/>
                    <a:pt x="2919" y="1346"/>
                  </a:cubicBezTo>
                  <a:cubicBezTo>
                    <a:pt x="2906" y="1363"/>
                    <a:pt x="2893" y="1378"/>
                    <a:pt x="2880" y="1391"/>
                  </a:cubicBezTo>
                  <a:cubicBezTo>
                    <a:pt x="2871" y="1401"/>
                    <a:pt x="2862" y="1405"/>
                    <a:pt x="2853" y="1405"/>
                  </a:cubicBezTo>
                  <a:cubicBezTo>
                    <a:pt x="2845" y="1404"/>
                    <a:pt x="2834" y="1398"/>
                    <a:pt x="2822" y="1385"/>
                  </a:cubicBezTo>
                  <a:lnTo>
                    <a:pt x="2554" y="1118"/>
                  </a:lnTo>
                  <a:cubicBezTo>
                    <a:pt x="2543" y="1106"/>
                    <a:pt x="2537" y="1096"/>
                    <a:pt x="2537" y="1085"/>
                  </a:cubicBezTo>
                  <a:cubicBezTo>
                    <a:pt x="2537" y="1074"/>
                    <a:pt x="2541" y="1064"/>
                    <a:pt x="2551" y="1054"/>
                  </a:cubicBezTo>
                  <a:lnTo>
                    <a:pt x="2842" y="763"/>
                  </a:lnTo>
                  <a:cubicBezTo>
                    <a:pt x="2845" y="760"/>
                    <a:pt x="2849" y="758"/>
                    <a:pt x="2853" y="757"/>
                  </a:cubicBezTo>
                  <a:cubicBezTo>
                    <a:pt x="2857" y="756"/>
                    <a:pt x="2861" y="756"/>
                    <a:pt x="2866" y="758"/>
                  </a:cubicBezTo>
                  <a:cubicBezTo>
                    <a:pt x="2871" y="759"/>
                    <a:pt x="2876" y="762"/>
                    <a:pt x="2881" y="766"/>
                  </a:cubicBezTo>
                  <a:cubicBezTo>
                    <a:pt x="2887" y="770"/>
                    <a:pt x="2893" y="775"/>
                    <a:pt x="2899" y="781"/>
                  </a:cubicBezTo>
                  <a:cubicBezTo>
                    <a:pt x="2912" y="793"/>
                    <a:pt x="2919" y="804"/>
                    <a:pt x="2923" y="815"/>
                  </a:cubicBezTo>
                  <a:cubicBezTo>
                    <a:pt x="2926" y="825"/>
                    <a:pt x="2925" y="832"/>
                    <a:pt x="2920" y="838"/>
                  </a:cubicBezTo>
                  <a:lnTo>
                    <a:pt x="2684" y="1073"/>
                  </a:lnTo>
                  <a:lnTo>
                    <a:pt x="2869" y="1258"/>
                  </a:lnTo>
                  <a:cubicBezTo>
                    <a:pt x="2879" y="1245"/>
                    <a:pt x="2889" y="1232"/>
                    <a:pt x="2901" y="1220"/>
                  </a:cubicBezTo>
                  <a:cubicBezTo>
                    <a:pt x="2912" y="1208"/>
                    <a:pt x="2926" y="1194"/>
                    <a:pt x="2942" y="1178"/>
                  </a:cubicBezTo>
                  <a:cubicBezTo>
                    <a:pt x="2978" y="1142"/>
                    <a:pt x="3014" y="1115"/>
                    <a:pt x="3050" y="1096"/>
                  </a:cubicBezTo>
                  <a:cubicBezTo>
                    <a:pt x="3086" y="1078"/>
                    <a:pt x="3122" y="1068"/>
                    <a:pt x="3156" y="1067"/>
                  </a:cubicBezTo>
                  <a:cubicBezTo>
                    <a:pt x="3191" y="1065"/>
                    <a:pt x="3224" y="1071"/>
                    <a:pt x="3257" y="1085"/>
                  </a:cubicBezTo>
                  <a:cubicBezTo>
                    <a:pt x="3290" y="1099"/>
                    <a:pt x="3320" y="1121"/>
                    <a:pt x="3349" y="1149"/>
                  </a:cubicBezTo>
                  <a:close/>
                  <a:moveTo>
                    <a:pt x="3439" y="492"/>
                  </a:moveTo>
                  <a:cubicBezTo>
                    <a:pt x="3465" y="518"/>
                    <a:pt x="3486" y="545"/>
                    <a:pt x="3501" y="572"/>
                  </a:cubicBezTo>
                  <a:cubicBezTo>
                    <a:pt x="3517" y="599"/>
                    <a:pt x="3526" y="626"/>
                    <a:pt x="3529" y="653"/>
                  </a:cubicBezTo>
                  <a:cubicBezTo>
                    <a:pt x="3533" y="680"/>
                    <a:pt x="3529" y="707"/>
                    <a:pt x="3520" y="733"/>
                  </a:cubicBezTo>
                  <a:cubicBezTo>
                    <a:pt x="3510" y="760"/>
                    <a:pt x="3493" y="785"/>
                    <a:pt x="3469" y="810"/>
                  </a:cubicBezTo>
                  <a:cubicBezTo>
                    <a:pt x="3444" y="834"/>
                    <a:pt x="3419" y="852"/>
                    <a:pt x="3393" y="861"/>
                  </a:cubicBezTo>
                  <a:cubicBezTo>
                    <a:pt x="3368" y="871"/>
                    <a:pt x="3342" y="874"/>
                    <a:pt x="3316" y="871"/>
                  </a:cubicBezTo>
                  <a:cubicBezTo>
                    <a:pt x="3290" y="867"/>
                    <a:pt x="3264" y="858"/>
                    <a:pt x="3238" y="842"/>
                  </a:cubicBezTo>
                  <a:cubicBezTo>
                    <a:pt x="3211" y="826"/>
                    <a:pt x="3185" y="804"/>
                    <a:pt x="3158" y="777"/>
                  </a:cubicBezTo>
                  <a:cubicBezTo>
                    <a:pt x="3133" y="752"/>
                    <a:pt x="3113" y="727"/>
                    <a:pt x="3097" y="700"/>
                  </a:cubicBezTo>
                  <a:cubicBezTo>
                    <a:pt x="3082" y="674"/>
                    <a:pt x="3072" y="647"/>
                    <a:pt x="3069" y="620"/>
                  </a:cubicBezTo>
                  <a:cubicBezTo>
                    <a:pt x="3065" y="593"/>
                    <a:pt x="3068" y="566"/>
                    <a:pt x="3077" y="540"/>
                  </a:cubicBezTo>
                  <a:cubicBezTo>
                    <a:pt x="3086" y="513"/>
                    <a:pt x="3103" y="487"/>
                    <a:pt x="3128" y="462"/>
                  </a:cubicBezTo>
                  <a:cubicBezTo>
                    <a:pt x="3155" y="435"/>
                    <a:pt x="3182" y="417"/>
                    <a:pt x="3209" y="408"/>
                  </a:cubicBezTo>
                  <a:cubicBezTo>
                    <a:pt x="3236" y="399"/>
                    <a:pt x="3263" y="397"/>
                    <a:pt x="3289" y="402"/>
                  </a:cubicBezTo>
                  <a:cubicBezTo>
                    <a:pt x="3316" y="406"/>
                    <a:pt x="3341" y="417"/>
                    <a:pt x="3366" y="433"/>
                  </a:cubicBezTo>
                  <a:cubicBezTo>
                    <a:pt x="3392" y="449"/>
                    <a:pt x="3416" y="469"/>
                    <a:pt x="3439" y="492"/>
                  </a:cubicBezTo>
                  <a:close/>
                  <a:moveTo>
                    <a:pt x="3370" y="566"/>
                  </a:moveTo>
                  <a:cubicBezTo>
                    <a:pt x="3351" y="547"/>
                    <a:pt x="3333" y="531"/>
                    <a:pt x="3315" y="519"/>
                  </a:cubicBezTo>
                  <a:cubicBezTo>
                    <a:pt x="3298" y="507"/>
                    <a:pt x="3281" y="499"/>
                    <a:pt x="3266" y="495"/>
                  </a:cubicBezTo>
                  <a:cubicBezTo>
                    <a:pt x="3251" y="491"/>
                    <a:pt x="3236" y="491"/>
                    <a:pt x="3222" y="495"/>
                  </a:cubicBezTo>
                  <a:cubicBezTo>
                    <a:pt x="3208" y="499"/>
                    <a:pt x="3194" y="507"/>
                    <a:pt x="3182" y="520"/>
                  </a:cubicBezTo>
                  <a:cubicBezTo>
                    <a:pt x="3170" y="532"/>
                    <a:pt x="3162" y="545"/>
                    <a:pt x="3158" y="558"/>
                  </a:cubicBezTo>
                  <a:cubicBezTo>
                    <a:pt x="3154" y="572"/>
                    <a:pt x="3154" y="586"/>
                    <a:pt x="3158" y="601"/>
                  </a:cubicBezTo>
                  <a:cubicBezTo>
                    <a:pt x="3162" y="616"/>
                    <a:pt x="3169" y="632"/>
                    <a:pt x="3181" y="649"/>
                  </a:cubicBezTo>
                  <a:cubicBezTo>
                    <a:pt x="3192" y="666"/>
                    <a:pt x="3207" y="683"/>
                    <a:pt x="3226" y="702"/>
                  </a:cubicBezTo>
                  <a:cubicBezTo>
                    <a:pt x="3249" y="725"/>
                    <a:pt x="3270" y="743"/>
                    <a:pt x="3289" y="755"/>
                  </a:cubicBezTo>
                  <a:cubicBezTo>
                    <a:pt x="3307" y="767"/>
                    <a:pt x="3324" y="775"/>
                    <a:pt x="3339" y="778"/>
                  </a:cubicBezTo>
                  <a:cubicBezTo>
                    <a:pt x="3354" y="781"/>
                    <a:pt x="3368" y="780"/>
                    <a:pt x="3380" y="775"/>
                  </a:cubicBezTo>
                  <a:cubicBezTo>
                    <a:pt x="3393" y="769"/>
                    <a:pt x="3405" y="761"/>
                    <a:pt x="3416" y="749"/>
                  </a:cubicBezTo>
                  <a:cubicBezTo>
                    <a:pt x="3430" y="736"/>
                    <a:pt x="3438" y="722"/>
                    <a:pt x="3442" y="708"/>
                  </a:cubicBezTo>
                  <a:cubicBezTo>
                    <a:pt x="3445" y="695"/>
                    <a:pt x="3445" y="680"/>
                    <a:pt x="3440" y="665"/>
                  </a:cubicBezTo>
                  <a:cubicBezTo>
                    <a:pt x="3435" y="650"/>
                    <a:pt x="3427" y="634"/>
                    <a:pt x="3415" y="618"/>
                  </a:cubicBezTo>
                  <a:cubicBezTo>
                    <a:pt x="3403" y="601"/>
                    <a:pt x="3388" y="584"/>
                    <a:pt x="3370" y="566"/>
                  </a:cubicBezTo>
                  <a:close/>
                  <a:moveTo>
                    <a:pt x="4155" y="433"/>
                  </a:moveTo>
                  <a:cubicBezTo>
                    <a:pt x="4181" y="459"/>
                    <a:pt x="4202" y="486"/>
                    <a:pt x="4218" y="513"/>
                  </a:cubicBezTo>
                  <a:cubicBezTo>
                    <a:pt x="4233" y="540"/>
                    <a:pt x="4243" y="567"/>
                    <a:pt x="4246" y="594"/>
                  </a:cubicBezTo>
                  <a:cubicBezTo>
                    <a:pt x="4249" y="621"/>
                    <a:pt x="4246" y="648"/>
                    <a:pt x="4236" y="674"/>
                  </a:cubicBezTo>
                  <a:cubicBezTo>
                    <a:pt x="4227" y="701"/>
                    <a:pt x="4210" y="726"/>
                    <a:pt x="4185" y="751"/>
                  </a:cubicBezTo>
                  <a:cubicBezTo>
                    <a:pt x="4160" y="775"/>
                    <a:pt x="4135" y="793"/>
                    <a:pt x="4110" y="803"/>
                  </a:cubicBezTo>
                  <a:cubicBezTo>
                    <a:pt x="4085" y="812"/>
                    <a:pt x="4059" y="815"/>
                    <a:pt x="4033" y="812"/>
                  </a:cubicBezTo>
                  <a:cubicBezTo>
                    <a:pt x="4007" y="808"/>
                    <a:pt x="3981" y="799"/>
                    <a:pt x="3954" y="783"/>
                  </a:cubicBezTo>
                  <a:cubicBezTo>
                    <a:pt x="3928" y="767"/>
                    <a:pt x="3901" y="745"/>
                    <a:pt x="3874" y="718"/>
                  </a:cubicBezTo>
                  <a:cubicBezTo>
                    <a:pt x="3849" y="693"/>
                    <a:pt x="3829" y="668"/>
                    <a:pt x="3814" y="641"/>
                  </a:cubicBezTo>
                  <a:cubicBezTo>
                    <a:pt x="3799" y="615"/>
                    <a:pt x="3789" y="588"/>
                    <a:pt x="3785" y="561"/>
                  </a:cubicBezTo>
                  <a:cubicBezTo>
                    <a:pt x="3781" y="534"/>
                    <a:pt x="3784" y="507"/>
                    <a:pt x="3794" y="481"/>
                  </a:cubicBezTo>
                  <a:cubicBezTo>
                    <a:pt x="3803" y="454"/>
                    <a:pt x="3820" y="428"/>
                    <a:pt x="3845" y="403"/>
                  </a:cubicBezTo>
                  <a:cubicBezTo>
                    <a:pt x="3871" y="376"/>
                    <a:pt x="3898" y="358"/>
                    <a:pt x="3926" y="349"/>
                  </a:cubicBezTo>
                  <a:cubicBezTo>
                    <a:pt x="3953" y="340"/>
                    <a:pt x="3980" y="338"/>
                    <a:pt x="4006" y="343"/>
                  </a:cubicBezTo>
                  <a:cubicBezTo>
                    <a:pt x="4032" y="347"/>
                    <a:pt x="4058" y="358"/>
                    <a:pt x="4083" y="374"/>
                  </a:cubicBezTo>
                  <a:cubicBezTo>
                    <a:pt x="4108" y="390"/>
                    <a:pt x="4132" y="410"/>
                    <a:pt x="4155" y="433"/>
                  </a:cubicBezTo>
                  <a:close/>
                  <a:moveTo>
                    <a:pt x="4087" y="507"/>
                  </a:moveTo>
                  <a:cubicBezTo>
                    <a:pt x="4068" y="488"/>
                    <a:pt x="4049" y="472"/>
                    <a:pt x="4032" y="460"/>
                  </a:cubicBezTo>
                  <a:cubicBezTo>
                    <a:pt x="4015" y="448"/>
                    <a:pt x="3998" y="440"/>
                    <a:pt x="3983" y="436"/>
                  </a:cubicBezTo>
                  <a:cubicBezTo>
                    <a:pt x="3967" y="432"/>
                    <a:pt x="3953" y="432"/>
                    <a:pt x="3938" y="436"/>
                  </a:cubicBezTo>
                  <a:cubicBezTo>
                    <a:pt x="3924" y="440"/>
                    <a:pt x="3911" y="448"/>
                    <a:pt x="3899" y="461"/>
                  </a:cubicBezTo>
                  <a:cubicBezTo>
                    <a:pt x="3887" y="473"/>
                    <a:pt x="3879" y="486"/>
                    <a:pt x="3875" y="499"/>
                  </a:cubicBezTo>
                  <a:cubicBezTo>
                    <a:pt x="3871" y="513"/>
                    <a:pt x="3871" y="527"/>
                    <a:pt x="3874" y="542"/>
                  </a:cubicBezTo>
                  <a:cubicBezTo>
                    <a:pt x="3878" y="557"/>
                    <a:pt x="3886" y="573"/>
                    <a:pt x="3897" y="590"/>
                  </a:cubicBezTo>
                  <a:cubicBezTo>
                    <a:pt x="3909" y="607"/>
                    <a:pt x="3924" y="624"/>
                    <a:pt x="3943" y="643"/>
                  </a:cubicBezTo>
                  <a:cubicBezTo>
                    <a:pt x="3966" y="666"/>
                    <a:pt x="3987" y="684"/>
                    <a:pt x="4005" y="696"/>
                  </a:cubicBezTo>
                  <a:cubicBezTo>
                    <a:pt x="4024" y="708"/>
                    <a:pt x="4041" y="716"/>
                    <a:pt x="4056" y="719"/>
                  </a:cubicBezTo>
                  <a:cubicBezTo>
                    <a:pt x="4071" y="722"/>
                    <a:pt x="4084" y="721"/>
                    <a:pt x="4097" y="716"/>
                  </a:cubicBezTo>
                  <a:cubicBezTo>
                    <a:pt x="4109" y="710"/>
                    <a:pt x="4121" y="702"/>
                    <a:pt x="4133" y="690"/>
                  </a:cubicBezTo>
                  <a:cubicBezTo>
                    <a:pt x="4146" y="677"/>
                    <a:pt x="4155" y="663"/>
                    <a:pt x="4159" y="649"/>
                  </a:cubicBezTo>
                  <a:cubicBezTo>
                    <a:pt x="4162" y="636"/>
                    <a:pt x="4161" y="621"/>
                    <a:pt x="4157" y="606"/>
                  </a:cubicBezTo>
                  <a:cubicBezTo>
                    <a:pt x="4152" y="591"/>
                    <a:pt x="4144" y="575"/>
                    <a:pt x="4132" y="559"/>
                  </a:cubicBezTo>
                  <a:cubicBezTo>
                    <a:pt x="4120" y="542"/>
                    <a:pt x="4105" y="525"/>
                    <a:pt x="4087" y="507"/>
                  </a:cubicBezTo>
                  <a:close/>
                  <a:moveTo>
                    <a:pt x="3794" y="1135"/>
                  </a:moveTo>
                  <a:cubicBezTo>
                    <a:pt x="3795" y="1140"/>
                    <a:pt x="3795" y="1144"/>
                    <a:pt x="3795" y="1148"/>
                  </a:cubicBezTo>
                  <a:cubicBezTo>
                    <a:pt x="3794" y="1152"/>
                    <a:pt x="3792" y="1156"/>
                    <a:pt x="3790" y="1161"/>
                  </a:cubicBezTo>
                  <a:cubicBezTo>
                    <a:pt x="3788" y="1165"/>
                    <a:pt x="3785" y="1170"/>
                    <a:pt x="3780" y="1175"/>
                  </a:cubicBezTo>
                  <a:cubicBezTo>
                    <a:pt x="3776" y="1181"/>
                    <a:pt x="3771" y="1187"/>
                    <a:pt x="3764" y="1193"/>
                  </a:cubicBezTo>
                  <a:cubicBezTo>
                    <a:pt x="3756" y="1201"/>
                    <a:pt x="3750" y="1206"/>
                    <a:pt x="3744" y="1209"/>
                  </a:cubicBezTo>
                  <a:cubicBezTo>
                    <a:pt x="3738" y="1213"/>
                    <a:pt x="3733" y="1214"/>
                    <a:pt x="3729" y="1214"/>
                  </a:cubicBezTo>
                  <a:cubicBezTo>
                    <a:pt x="3725" y="1213"/>
                    <a:pt x="3721" y="1211"/>
                    <a:pt x="3719" y="1208"/>
                  </a:cubicBezTo>
                  <a:cubicBezTo>
                    <a:pt x="3716" y="1204"/>
                    <a:pt x="3714" y="1199"/>
                    <a:pt x="3713" y="1192"/>
                  </a:cubicBezTo>
                  <a:lnTo>
                    <a:pt x="3515" y="79"/>
                  </a:lnTo>
                  <a:cubicBezTo>
                    <a:pt x="3514" y="75"/>
                    <a:pt x="3514" y="71"/>
                    <a:pt x="3514" y="66"/>
                  </a:cubicBezTo>
                  <a:cubicBezTo>
                    <a:pt x="3515" y="62"/>
                    <a:pt x="3516" y="58"/>
                    <a:pt x="3519" y="53"/>
                  </a:cubicBezTo>
                  <a:cubicBezTo>
                    <a:pt x="3521" y="49"/>
                    <a:pt x="3524" y="44"/>
                    <a:pt x="3529" y="39"/>
                  </a:cubicBezTo>
                  <a:cubicBezTo>
                    <a:pt x="3533" y="34"/>
                    <a:pt x="3538" y="27"/>
                    <a:pt x="3545" y="20"/>
                  </a:cubicBezTo>
                  <a:cubicBezTo>
                    <a:pt x="3552" y="13"/>
                    <a:pt x="3559" y="8"/>
                    <a:pt x="3565" y="5"/>
                  </a:cubicBezTo>
                  <a:cubicBezTo>
                    <a:pt x="3570" y="1"/>
                    <a:pt x="3575" y="0"/>
                    <a:pt x="3580" y="0"/>
                  </a:cubicBezTo>
                  <a:cubicBezTo>
                    <a:pt x="3584" y="0"/>
                    <a:pt x="3588" y="2"/>
                    <a:pt x="3591" y="6"/>
                  </a:cubicBezTo>
                  <a:cubicBezTo>
                    <a:pt x="3594" y="10"/>
                    <a:pt x="3596" y="15"/>
                    <a:pt x="3597" y="22"/>
                  </a:cubicBezTo>
                  <a:lnTo>
                    <a:pt x="3794" y="1135"/>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3" name="Freeform 21"/>
            <p:cNvSpPr>
              <a:spLocks noEditPoints="1"/>
            </p:cNvSpPr>
            <p:nvPr/>
          </p:nvSpPr>
          <p:spPr bwMode="auto">
            <a:xfrm>
              <a:off x="1233" y="2967"/>
              <a:ext cx="420" cy="431"/>
            </a:xfrm>
            <a:custGeom>
              <a:avLst/>
              <a:gdLst>
                <a:gd name="T0" fmla="*/ 566 w 4249"/>
                <a:gd name="T1" fmla="*/ 4354 h 4360"/>
                <a:gd name="T2" fmla="*/ 492 w 4249"/>
                <a:gd name="T3" fmla="*/ 4306 h 4360"/>
                <a:gd name="T4" fmla="*/ 73 w 4249"/>
                <a:gd name="T5" fmla="*/ 3871 h 4360"/>
                <a:gd name="T6" fmla="*/ 0 w 4249"/>
                <a:gd name="T7" fmla="*/ 3814 h 4360"/>
                <a:gd name="T8" fmla="*/ 88 w 4249"/>
                <a:gd name="T9" fmla="*/ 3508 h 4360"/>
                <a:gd name="T10" fmla="*/ 840 w 4249"/>
                <a:gd name="T11" fmla="*/ 3940 h 4360"/>
                <a:gd name="T12" fmla="*/ 1309 w 4249"/>
                <a:gd name="T13" fmla="*/ 3377 h 4360"/>
                <a:gd name="T14" fmla="*/ 1039 w 4249"/>
                <a:gd name="T15" fmla="*/ 3846 h 4360"/>
                <a:gd name="T16" fmla="*/ 946 w 4249"/>
                <a:gd name="T17" fmla="*/ 3807 h 4360"/>
                <a:gd name="T18" fmla="*/ 1064 w 4249"/>
                <a:gd name="T19" fmla="*/ 3718 h 4360"/>
                <a:gd name="T20" fmla="*/ 1083 w 4249"/>
                <a:gd name="T21" fmla="*/ 3320 h 4360"/>
                <a:gd name="T22" fmla="*/ 737 w 4249"/>
                <a:gd name="T23" fmla="*/ 3520 h 4360"/>
                <a:gd name="T24" fmla="*/ 737 w 4249"/>
                <a:gd name="T25" fmla="*/ 2873 h 4360"/>
                <a:gd name="T26" fmla="*/ 568 w 4249"/>
                <a:gd name="T27" fmla="*/ 3189 h 4360"/>
                <a:gd name="T28" fmla="*/ 1141 w 4249"/>
                <a:gd name="T29" fmla="*/ 3201 h 4360"/>
                <a:gd name="T30" fmla="*/ 1364 w 4249"/>
                <a:gd name="T31" fmla="*/ 2914 h 4360"/>
                <a:gd name="T32" fmla="*/ 964 w 4249"/>
                <a:gd name="T33" fmla="*/ 2724 h 4360"/>
                <a:gd name="T34" fmla="*/ 1334 w 4249"/>
                <a:gd name="T35" fmla="*/ 2596 h 4360"/>
                <a:gd name="T36" fmla="*/ 1053 w 4249"/>
                <a:gd name="T37" fmla="*/ 2662 h 4360"/>
                <a:gd name="T38" fmla="*/ 1275 w 4249"/>
                <a:gd name="T39" fmla="*/ 2879 h 4360"/>
                <a:gd name="T40" fmla="*/ 2050 w 4249"/>
                <a:gd name="T41" fmla="*/ 2537 h 4360"/>
                <a:gd name="T42" fmla="*/ 1928 w 4249"/>
                <a:gd name="T43" fmla="*/ 2916 h 4360"/>
                <a:gd name="T44" fmla="*/ 1740 w 4249"/>
                <a:gd name="T45" fmla="*/ 2507 h 4360"/>
                <a:gd name="T46" fmla="*/ 1927 w 4249"/>
                <a:gd name="T47" fmla="*/ 2565 h 4360"/>
                <a:gd name="T48" fmla="*/ 1793 w 4249"/>
                <a:gd name="T49" fmla="*/ 2694 h 4360"/>
                <a:gd name="T50" fmla="*/ 2054 w 4249"/>
                <a:gd name="T51" fmla="*/ 2754 h 4360"/>
                <a:gd name="T52" fmla="*/ 1685 w 4249"/>
                <a:gd name="T53" fmla="*/ 3265 h 4360"/>
                <a:gd name="T54" fmla="*/ 1608 w 4249"/>
                <a:gd name="T55" fmla="*/ 3296 h 4360"/>
                <a:gd name="T56" fmla="*/ 1460 w 4249"/>
                <a:gd name="T57" fmla="*/ 2109 h 4360"/>
                <a:gd name="T58" fmla="*/ 2294 w 4249"/>
                <a:gd name="T59" fmla="*/ 2167 h 4360"/>
                <a:gd name="T60" fmla="*/ 2007 w 4249"/>
                <a:gd name="T61" fmla="*/ 2331 h 4360"/>
                <a:gd name="T62" fmla="*/ 3005 w 4249"/>
                <a:gd name="T63" fmla="*/ 1840 h 4360"/>
                <a:gd name="T64" fmla="*/ 2645 w 4249"/>
                <a:gd name="T65" fmla="*/ 2271 h 4360"/>
                <a:gd name="T66" fmla="*/ 2560 w 4249"/>
                <a:gd name="T67" fmla="*/ 2198 h 4360"/>
                <a:gd name="T68" fmla="*/ 2441 w 4249"/>
                <a:gd name="T69" fmla="*/ 1515 h 4360"/>
                <a:gd name="T70" fmla="*/ 2147 w 4249"/>
                <a:gd name="T71" fmla="*/ 1648 h 4360"/>
                <a:gd name="T72" fmla="*/ 2069 w 4249"/>
                <a:gd name="T73" fmla="*/ 1703 h 4360"/>
                <a:gd name="T74" fmla="*/ 2069 w 4249"/>
                <a:gd name="T75" fmla="*/ 1559 h 4360"/>
                <a:gd name="T76" fmla="*/ 2516 w 4249"/>
                <a:gd name="T77" fmla="*/ 1411 h 4360"/>
                <a:gd name="T78" fmla="*/ 2948 w 4249"/>
                <a:gd name="T79" fmla="*/ 1824 h 4360"/>
                <a:gd name="T80" fmla="*/ 3381 w 4249"/>
                <a:gd name="T81" fmla="*/ 1155 h 4360"/>
                <a:gd name="T82" fmla="*/ 2957 w 4249"/>
                <a:gd name="T83" fmla="*/ 1596 h 4360"/>
                <a:gd name="T84" fmla="*/ 2823 w 4249"/>
                <a:gd name="T85" fmla="*/ 807 h 4360"/>
                <a:gd name="T86" fmla="*/ 2999 w 4249"/>
                <a:gd name="T87" fmla="*/ 957 h 4360"/>
                <a:gd name="T88" fmla="*/ 2726 w 4249"/>
                <a:gd name="T89" fmla="*/ 1155 h 4360"/>
                <a:gd name="T90" fmla="*/ 3293 w 4249"/>
                <a:gd name="T91" fmla="*/ 1503 h 4360"/>
                <a:gd name="T92" fmla="*/ 3171 w 4249"/>
                <a:gd name="T93" fmla="*/ 1101 h 4360"/>
                <a:gd name="T94" fmla="*/ 3393 w 4249"/>
                <a:gd name="T95" fmla="*/ 861 h 4360"/>
                <a:gd name="T96" fmla="*/ 3077 w 4249"/>
                <a:gd name="T97" fmla="*/ 540 h 4360"/>
                <a:gd name="T98" fmla="*/ 3370 w 4249"/>
                <a:gd name="T99" fmla="*/ 566 h 4360"/>
                <a:gd name="T100" fmla="*/ 3157 w 4249"/>
                <a:gd name="T101" fmla="*/ 601 h 4360"/>
                <a:gd name="T102" fmla="*/ 3416 w 4249"/>
                <a:gd name="T103" fmla="*/ 749 h 4360"/>
                <a:gd name="T104" fmla="*/ 4217 w 4249"/>
                <a:gd name="T105" fmla="*/ 513 h 4360"/>
                <a:gd name="T106" fmla="*/ 3954 w 4249"/>
                <a:gd name="T107" fmla="*/ 783 h 4360"/>
                <a:gd name="T108" fmla="*/ 3925 w 4249"/>
                <a:gd name="T109" fmla="*/ 349 h 4360"/>
                <a:gd name="T110" fmla="*/ 3982 w 4249"/>
                <a:gd name="T111" fmla="*/ 436 h 4360"/>
                <a:gd name="T112" fmla="*/ 3942 w 4249"/>
                <a:gd name="T113" fmla="*/ 643 h 4360"/>
                <a:gd name="T114" fmla="*/ 4156 w 4249"/>
                <a:gd name="T115" fmla="*/ 606 h 4360"/>
                <a:gd name="T116" fmla="*/ 3780 w 4249"/>
                <a:gd name="T117" fmla="*/ 1175 h 4360"/>
                <a:gd name="T118" fmla="*/ 3514 w 4249"/>
                <a:gd name="T119" fmla="*/ 79 h 4360"/>
                <a:gd name="T120" fmla="*/ 3580 w 4249"/>
                <a:gd name="T121" fmla="*/ 0 h 4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249" h="4360">
                  <a:moveTo>
                    <a:pt x="894" y="3958"/>
                  </a:moveTo>
                  <a:cubicBezTo>
                    <a:pt x="900" y="3964"/>
                    <a:pt x="905" y="3970"/>
                    <a:pt x="908" y="3975"/>
                  </a:cubicBezTo>
                  <a:cubicBezTo>
                    <a:pt x="912" y="3981"/>
                    <a:pt x="914" y="3986"/>
                    <a:pt x="915" y="3990"/>
                  </a:cubicBezTo>
                  <a:cubicBezTo>
                    <a:pt x="916" y="3994"/>
                    <a:pt x="916" y="3998"/>
                    <a:pt x="915" y="4002"/>
                  </a:cubicBezTo>
                  <a:cubicBezTo>
                    <a:pt x="914" y="4005"/>
                    <a:pt x="912" y="4008"/>
                    <a:pt x="910" y="4010"/>
                  </a:cubicBezTo>
                  <a:lnTo>
                    <a:pt x="566" y="4354"/>
                  </a:lnTo>
                  <a:cubicBezTo>
                    <a:pt x="564" y="4356"/>
                    <a:pt x="561" y="4358"/>
                    <a:pt x="558" y="4359"/>
                  </a:cubicBezTo>
                  <a:cubicBezTo>
                    <a:pt x="555" y="4360"/>
                    <a:pt x="551" y="4360"/>
                    <a:pt x="546" y="4359"/>
                  </a:cubicBezTo>
                  <a:cubicBezTo>
                    <a:pt x="542" y="4358"/>
                    <a:pt x="537" y="4356"/>
                    <a:pt x="531" y="4352"/>
                  </a:cubicBezTo>
                  <a:cubicBezTo>
                    <a:pt x="526" y="4349"/>
                    <a:pt x="520" y="4344"/>
                    <a:pt x="513" y="4338"/>
                  </a:cubicBezTo>
                  <a:cubicBezTo>
                    <a:pt x="507" y="4332"/>
                    <a:pt x="503" y="4326"/>
                    <a:pt x="499" y="4320"/>
                  </a:cubicBezTo>
                  <a:cubicBezTo>
                    <a:pt x="496" y="4315"/>
                    <a:pt x="493" y="4310"/>
                    <a:pt x="492" y="4306"/>
                  </a:cubicBezTo>
                  <a:cubicBezTo>
                    <a:pt x="491" y="4301"/>
                    <a:pt x="490" y="4297"/>
                    <a:pt x="491" y="4293"/>
                  </a:cubicBezTo>
                  <a:cubicBezTo>
                    <a:pt x="492" y="4290"/>
                    <a:pt x="493" y="4287"/>
                    <a:pt x="496" y="4284"/>
                  </a:cubicBezTo>
                  <a:lnTo>
                    <a:pt x="633" y="4147"/>
                  </a:lnTo>
                  <a:lnTo>
                    <a:pt x="133" y="3646"/>
                  </a:lnTo>
                  <a:lnTo>
                    <a:pt x="82" y="3849"/>
                  </a:lnTo>
                  <a:cubicBezTo>
                    <a:pt x="79" y="3859"/>
                    <a:pt x="76" y="3866"/>
                    <a:pt x="73" y="3871"/>
                  </a:cubicBezTo>
                  <a:cubicBezTo>
                    <a:pt x="69" y="3875"/>
                    <a:pt x="65" y="3878"/>
                    <a:pt x="61" y="3878"/>
                  </a:cubicBezTo>
                  <a:cubicBezTo>
                    <a:pt x="56" y="3878"/>
                    <a:pt x="51" y="3876"/>
                    <a:pt x="45" y="3872"/>
                  </a:cubicBezTo>
                  <a:cubicBezTo>
                    <a:pt x="39" y="3868"/>
                    <a:pt x="32" y="3862"/>
                    <a:pt x="25" y="3854"/>
                  </a:cubicBezTo>
                  <a:cubicBezTo>
                    <a:pt x="19" y="3848"/>
                    <a:pt x="14" y="3843"/>
                    <a:pt x="11" y="3838"/>
                  </a:cubicBezTo>
                  <a:cubicBezTo>
                    <a:pt x="7" y="3834"/>
                    <a:pt x="4" y="3830"/>
                    <a:pt x="3" y="3826"/>
                  </a:cubicBezTo>
                  <a:cubicBezTo>
                    <a:pt x="1" y="3822"/>
                    <a:pt x="0" y="3818"/>
                    <a:pt x="0" y="3814"/>
                  </a:cubicBezTo>
                  <a:cubicBezTo>
                    <a:pt x="0" y="3811"/>
                    <a:pt x="0" y="3806"/>
                    <a:pt x="1" y="3801"/>
                  </a:cubicBezTo>
                  <a:lnTo>
                    <a:pt x="56" y="3552"/>
                  </a:lnTo>
                  <a:cubicBezTo>
                    <a:pt x="56" y="3550"/>
                    <a:pt x="57" y="3548"/>
                    <a:pt x="58" y="3545"/>
                  </a:cubicBezTo>
                  <a:cubicBezTo>
                    <a:pt x="59" y="3542"/>
                    <a:pt x="61" y="3539"/>
                    <a:pt x="64" y="3535"/>
                  </a:cubicBezTo>
                  <a:cubicBezTo>
                    <a:pt x="66" y="3531"/>
                    <a:pt x="69" y="3527"/>
                    <a:pt x="73" y="3523"/>
                  </a:cubicBezTo>
                  <a:cubicBezTo>
                    <a:pt x="77" y="3519"/>
                    <a:pt x="82" y="3514"/>
                    <a:pt x="88" y="3508"/>
                  </a:cubicBezTo>
                  <a:cubicBezTo>
                    <a:pt x="96" y="3500"/>
                    <a:pt x="103" y="3493"/>
                    <a:pt x="109" y="3488"/>
                  </a:cubicBezTo>
                  <a:cubicBezTo>
                    <a:pt x="116" y="3484"/>
                    <a:pt x="121" y="3480"/>
                    <a:pt x="125" y="3479"/>
                  </a:cubicBezTo>
                  <a:cubicBezTo>
                    <a:pt x="129" y="3477"/>
                    <a:pt x="133" y="3476"/>
                    <a:pt x="136" y="3477"/>
                  </a:cubicBezTo>
                  <a:cubicBezTo>
                    <a:pt x="138" y="3478"/>
                    <a:pt x="141" y="3479"/>
                    <a:pt x="143" y="3481"/>
                  </a:cubicBezTo>
                  <a:lnTo>
                    <a:pt x="721" y="4059"/>
                  </a:lnTo>
                  <a:lnTo>
                    <a:pt x="840" y="3940"/>
                  </a:lnTo>
                  <a:cubicBezTo>
                    <a:pt x="842" y="3938"/>
                    <a:pt x="846" y="3936"/>
                    <a:pt x="850" y="3935"/>
                  </a:cubicBezTo>
                  <a:cubicBezTo>
                    <a:pt x="854" y="3934"/>
                    <a:pt x="858" y="3934"/>
                    <a:pt x="862" y="3936"/>
                  </a:cubicBezTo>
                  <a:cubicBezTo>
                    <a:pt x="867" y="3937"/>
                    <a:pt x="871" y="3939"/>
                    <a:pt x="877" y="3943"/>
                  </a:cubicBezTo>
                  <a:cubicBezTo>
                    <a:pt x="882" y="3947"/>
                    <a:pt x="888" y="3951"/>
                    <a:pt x="894" y="3958"/>
                  </a:cubicBezTo>
                  <a:close/>
                  <a:moveTo>
                    <a:pt x="1233" y="3265"/>
                  </a:moveTo>
                  <a:cubicBezTo>
                    <a:pt x="1268" y="3300"/>
                    <a:pt x="1293" y="3337"/>
                    <a:pt x="1309" y="3377"/>
                  </a:cubicBezTo>
                  <a:cubicBezTo>
                    <a:pt x="1324" y="3416"/>
                    <a:pt x="1331" y="3456"/>
                    <a:pt x="1328" y="3496"/>
                  </a:cubicBezTo>
                  <a:cubicBezTo>
                    <a:pt x="1325" y="3537"/>
                    <a:pt x="1313" y="3577"/>
                    <a:pt x="1293" y="3617"/>
                  </a:cubicBezTo>
                  <a:cubicBezTo>
                    <a:pt x="1273" y="3657"/>
                    <a:pt x="1245" y="3695"/>
                    <a:pt x="1208" y="3731"/>
                  </a:cubicBezTo>
                  <a:cubicBezTo>
                    <a:pt x="1188" y="3752"/>
                    <a:pt x="1167" y="3770"/>
                    <a:pt x="1146" y="3785"/>
                  </a:cubicBezTo>
                  <a:cubicBezTo>
                    <a:pt x="1125" y="3800"/>
                    <a:pt x="1105" y="3813"/>
                    <a:pt x="1086" y="3823"/>
                  </a:cubicBezTo>
                  <a:cubicBezTo>
                    <a:pt x="1068" y="3833"/>
                    <a:pt x="1052" y="3841"/>
                    <a:pt x="1039" y="3846"/>
                  </a:cubicBezTo>
                  <a:cubicBezTo>
                    <a:pt x="1026" y="3851"/>
                    <a:pt x="1017" y="3853"/>
                    <a:pt x="1012" y="3854"/>
                  </a:cubicBezTo>
                  <a:cubicBezTo>
                    <a:pt x="1007" y="3854"/>
                    <a:pt x="1003" y="3853"/>
                    <a:pt x="1000" y="3852"/>
                  </a:cubicBezTo>
                  <a:cubicBezTo>
                    <a:pt x="997" y="3851"/>
                    <a:pt x="993" y="3850"/>
                    <a:pt x="990" y="3848"/>
                  </a:cubicBezTo>
                  <a:cubicBezTo>
                    <a:pt x="986" y="3846"/>
                    <a:pt x="982" y="3843"/>
                    <a:pt x="977" y="3839"/>
                  </a:cubicBezTo>
                  <a:cubicBezTo>
                    <a:pt x="972" y="3835"/>
                    <a:pt x="967" y="3829"/>
                    <a:pt x="961" y="3823"/>
                  </a:cubicBezTo>
                  <a:cubicBezTo>
                    <a:pt x="955" y="3818"/>
                    <a:pt x="950" y="3812"/>
                    <a:pt x="946" y="3807"/>
                  </a:cubicBezTo>
                  <a:cubicBezTo>
                    <a:pt x="942" y="3802"/>
                    <a:pt x="939" y="3797"/>
                    <a:pt x="938" y="3793"/>
                  </a:cubicBezTo>
                  <a:cubicBezTo>
                    <a:pt x="936" y="3789"/>
                    <a:pt x="936" y="3785"/>
                    <a:pt x="936" y="3782"/>
                  </a:cubicBezTo>
                  <a:cubicBezTo>
                    <a:pt x="937" y="3779"/>
                    <a:pt x="938" y="3776"/>
                    <a:pt x="940" y="3774"/>
                  </a:cubicBezTo>
                  <a:cubicBezTo>
                    <a:pt x="944" y="3770"/>
                    <a:pt x="951" y="3767"/>
                    <a:pt x="962" y="3764"/>
                  </a:cubicBezTo>
                  <a:cubicBezTo>
                    <a:pt x="974" y="3761"/>
                    <a:pt x="988" y="3756"/>
                    <a:pt x="1005" y="3749"/>
                  </a:cubicBezTo>
                  <a:cubicBezTo>
                    <a:pt x="1022" y="3742"/>
                    <a:pt x="1041" y="3732"/>
                    <a:pt x="1064" y="3718"/>
                  </a:cubicBezTo>
                  <a:cubicBezTo>
                    <a:pt x="1086" y="3705"/>
                    <a:pt x="1109" y="3686"/>
                    <a:pt x="1133" y="3662"/>
                  </a:cubicBezTo>
                  <a:cubicBezTo>
                    <a:pt x="1156" y="3639"/>
                    <a:pt x="1174" y="3615"/>
                    <a:pt x="1188" y="3591"/>
                  </a:cubicBezTo>
                  <a:cubicBezTo>
                    <a:pt x="1201" y="3567"/>
                    <a:pt x="1209" y="3542"/>
                    <a:pt x="1212" y="3517"/>
                  </a:cubicBezTo>
                  <a:cubicBezTo>
                    <a:pt x="1214" y="3491"/>
                    <a:pt x="1210" y="3466"/>
                    <a:pt x="1200" y="3441"/>
                  </a:cubicBezTo>
                  <a:cubicBezTo>
                    <a:pt x="1191" y="3416"/>
                    <a:pt x="1173" y="3391"/>
                    <a:pt x="1148" y="3365"/>
                  </a:cubicBezTo>
                  <a:cubicBezTo>
                    <a:pt x="1127" y="3344"/>
                    <a:pt x="1105" y="3329"/>
                    <a:pt x="1083" y="3320"/>
                  </a:cubicBezTo>
                  <a:cubicBezTo>
                    <a:pt x="1060" y="3310"/>
                    <a:pt x="1036" y="3307"/>
                    <a:pt x="1012" y="3310"/>
                  </a:cubicBezTo>
                  <a:cubicBezTo>
                    <a:pt x="988" y="3313"/>
                    <a:pt x="962" y="3322"/>
                    <a:pt x="936" y="3338"/>
                  </a:cubicBezTo>
                  <a:cubicBezTo>
                    <a:pt x="910" y="3354"/>
                    <a:pt x="882" y="3376"/>
                    <a:pt x="853" y="3406"/>
                  </a:cubicBezTo>
                  <a:cubicBezTo>
                    <a:pt x="832" y="3426"/>
                    <a:pt x="816" y="3445"/>
                    <a:pt x="803" y="3462"/>
                  </a:cubicBezTo>
                  <a:cubicBezTo>
                    <a:pt x="790" y="3479"/>
                    <a:pt x="777" y="3494"/>
                    <a:pt x="764" y="3507"/>
                  </a:cubicBezTo>
                  <a:cubicBezTo>
                    <a:pt x="755" y="3516"/>
                    <a:pt x="746" y="3521"/>
                    <a:pt x="737" y="3520"/>
                  </a:cubicBezTo>
                  <a:cubicBezTo>
                    <a:pt x="729" y="3520"/>
                    <a:pt x="718" y="3514"/>
                    <a:pt x="706" y="3501"/>
                  </a:cubicBezTo>
                  <a:lnTo>
                    <a:pt x="438" y="3233"/>
                  </a:lnTo>
                  <a:cubicBezTo>
                    <a:pt x="427" y="3222"/>
                    <a:pt x="421" y="3211"/>
                    <a:pt x="421" y="3201"/>
                  </a:cubicBezTo>
                  <a:cubicBezTo>
                    <a:pt x="421" y="3190"/>
                    <a:pt x="425" y="3180"/>
                    <a:pt x="435" y="3170"/>
                  </a:cubicBezTo>
                  <a:lnTo>
                    <a:pt x="726" y="2879"/>
                  </a:lnTo>
                  <a:cubicBezTo>
                    <a:pt x="729" y="2876"/>
                    <a:pt x="733" y="2874"/>
                    <a:pt x="737" y="2873"/>
                  </a:cubicBezTo>
                  <a:cubicBezTo>
                    <a:pt x="741" y="2872"/>
                    <a:pt x="745" y="2872"/>
                    <a:pt x="750" y="2873"/>
                  </a:cubicBezTo>
                  <a:cubicBezTo>
                    <a:pt x="755" y="2875"/>
                    <a:pt x="760" y="2877"/>
                    <a:pt x="765" y="2881"/>
                  </a:cubicBezTo>
                  <a:cubicBezTo>
                    <a:pt x="771" y="2885"/>
                    <a:pt x="777" y="2890"/>
                    <a:pt x="783" y="2897"/>
                  </a:cubicBezTo>
                  <a:cubicBezTo>
                    <a:pt x="796" y="2909"/>
                    <a:pt x="803" y="2920"/>
                    <a:pt x="807" y="2930"/>
                  </a:cubicBezTo>
                  <a:cubicBezTo>
                    <a:pt x="810" y="2940"/>
                    <a:pt x="809" y="2948"/>
                    <a:pt x="803" y="2954"/>
                  </a:cubicBezTo>
                  <a:lnTo>
                    <a:pt x="568" y="3189"/>
                  </a:lnTo>
                  <a:lnTo>
                    <a:pt x="753" y="3374"/>
                  </a:lnTo>
                  <a:cubicBezTo>
                    <a:pt x="763" y="3360"/>
                    <a:pt x="773" y="3348"/>
                    <a:pt x="785" y="3336"/>
                  </a:cubicBezTo>
                  <a:cubicBezTo>
                    <a:pt x="796" y="3323"/>
                    <a:pt x="810" y="3309"/>
                    <a:pt x="826" y="3294"/>
                  </a:cubicBezTo>
                  <a:cubicBezTo>
                    <a:pt x="862" y="3257"/>
                    <a:pt x="898" y="3230"/>
                    <a:pt x="934" y="3212"/>
                  </a:cubicBezTo>
                  <a:cubicBezTo>
                    <a:pt x="970" y="3194"/>
                    <a:pt x="1005" y="3184"/>
                    <a:pt x="1040" y="3182"/>
                  </a:cubicBezTo>
                  <a:cubicBezTo>
                    <a:pt x="1075" y="3181"/>
                    <a:pt x="1108" y="3187"/>
                    <a:pt x="1141" y="3201"/>
                  </a:cubicBezTo>
                  <a:cubicBezTo>
                    <a:pt x="1174" y="3215"/>
                    <a:pt x="1204" y="3236"/>
                    <a:pt x="1233" y="3265"/>
                  </a:cubicBezTo>
                  <a:close/>
                  <a:moveTo>
                    <a:pt x="1334" y="2596"/>
                  </a:moveTo>
                  <a:cubicBezTo>
                    <a:pt x="1360" y="2622"/>
                    <a:pt x="1381" y="2649"/>
                    <a:pt x="1396" y="2676"/>
                  </a:cubicBezTo>
                  <a:cubicBezTo>
                    <a:pt x="1412" y="2703"/>
                    <a:pt x="1421" y="2730"/>
                    <a:pt x="1425" y="2757"/>
                  </a:cubicBezTo>
                  <a:cubicBezTo>
                    <a:pt x="1428" y="2784"/>
                    <a:pt x="1425" y="2811"/>
                    <a:pt x="1415" y="2837"/>
                  </a:cubicBezTo>
                  <a:cubicBezTo>
                    <a:pt x="1405" y="2864"/>
                    <a:pt x="1388" y="2890"/>
                    <a:pt x="1364" y="2914"/>
                  </a:cubicBezTo>
                  <a:cubicBezTo>
                    <a:pt x="1339" y="2939"/>
                    <a:pt x="1314" y="2956"/>
                    <a:pt x="1289" y="2966"/>
                  </a:cubicBezTo>
                  <a:cubicBezTo>
                    <a:pt x="1263" y="2976"/>
                    <a:pt x="1238" y="2979"/>
                    <a:pt x="1212" y="2975"/>
                  </a:cubicBezTo>
                  <a:cubicBezTo>
                    <a:pt x="1186" y="2972"/>
                    <a:pt x="1160" y="2962"/>
                    <a:pt x="1133" y="2946"/>
                  </a:cubicBezTo>
                  <a:cubicBezTo>
                    <a:pt x="1107" y="2930"/>
                    <a:pt x="1080" y="2909"/>
                    <a:pt x="1053" y="2881"/>
                  </a:cubicBezTo>
                  <a:cubicBezTo>
                    <a:pt x="1028" y="2857"/>
                    <a:pt x="1008" y="2831"/>
                    <a:pt x="993" y="2804"/>
                  </a:cubicBezTo>
                  <a:cubicBezTo>
                    <a:pt x="977" y="2778"/>
                    <a:pt x="968" y="2751"/>
                    <a:pt x="964" y="2724"/>
                  </a:cubicBezTo>
                  <a:cubicBezTo>
                    <a:pt x="960" y="2698"/>
                    <a:pt x="963" y="2671"/>
                    <a:pt x="972" y="2644"/>
                  </a:cubicBezTo>
                  <a:cubicBezTo>
                    <a:pt x="982" y="2617"/>
                    <a:pt x="999" y="2591"/>
                    <a:pt x="1023" y="2566"/>
                  </a:cubicBezTo>
                  <a:cubicBezTo>
                    <a:pt x="1050" y="2540"/>
                    <a:pt x="1077" y="2522"/>
                    <a:pt x="1104" y="2513"/>
                  </a:cubicBezTo>
                  <a:cubicBezTo>
                    <a:pt x="1132" y="2504"/>
                    <a:pt x="1158" y="2502"/>
                    <a:pt x="1185" y="2506"/>
                  </a:cubicBezTo>
                  <a:cubicBezTo>
                    <a:pt x="1211" y="2511"/>
                    <a:pt x="1237" y="2521"/>
                    <a:pt x="1262" y="2537"/>
                  </a:cubicBezTo>
                  <a:cubicBezTo>
                    <a:pt x="1287" y="2554"/>
                    <a:pt x="1311" y="2573"/>
                    <a:pt x="1334" y="2596"/>
                  </a:cubicBezTo>
                  <a:close/>
                  <a:moveTo>
                    <a:pt x="1265" y="2670"/>
                  </a:moveTo>
                  <a:cubicBezTo>
                    <a:pt x="1246" y="2651"/>
                    <a:pt x="1228" y="2636"/>
                    <a:pt x="1211" y="2624"/>
                  </a:cubicBezTo>
                  <a:cubicBezTo>
                    <a:pt x="1193" y="2612"/>
                    <a:pt x="1177" y="2603"/>
                    <a:pt x="1161" y="2599"/>
                  </a:cubicBezTo>
                  <a:cubicBezTo>
                    <a:pt x="1146" y="2595"/>
                    <a:pt x="1131" y="2595"/>
                    <a:pt x="1117" y="2599"/>
                  </a:cubicBezTo>
                  <a:cubicBezTo>
                    <a:pt x="1103" y="2603"/>
                    <a:pt x="1090" y="2612"/>
                    <a:pt x="1077" y="2624"/>
                  </a:cubicBezTo>
                  <a:cubicBezTo>
                    <a:pt x="1065" y="2636"/>
                    <a:pt x="1057" y="2649"/>
                    <a:pt x="1053" y="2662"/>
                  </a:cubicBezTo>
                  <a:cubicBezTo>
                    <a:pt x="1049" y="2676"/>
                    <a:pt x="1049" y="2690"/>
                    <a:pt x="1053" y="2705"/>
                  </a:cubicBezTo>
                  <a:cubicBezTo>
                    <a:pt x="1057" y="2720"/>
                    <a:pt x="1065" y="2736"/>
                    <a:pt x="1076" y="2753"/>
                  </a:cubicBezTo>
                  <a:cubicBezTo>
                    <a:pt x="1087" y="2770"/>
                    <a:pt x="1102" y="2788"/>
                    <a:pt x="1121" y="2807"/>
                  </a:cubicBezTo>
                  <a:cubicBezTo>
                    <a:pt x="1144" y="2830"/>
                    <a:pt x="1165" y="2847"/>
                    <a:pt x="1184" y="2860"/>
                  </a:cubicBezTo>
                  <a:cubicBezTo>
                    <a:pt x="1203" y="2872"/>
                    <a:pt x="1219" y="2879"/>
                    <a:pt x="1234" y="2882"/>
                  </a:cubicBezTo>
                  <a:cubicBezTo>
                    <a:pt x="1249" y="2886"/>
                    <a:pt x="1263" y="2884"/>
                    <a:pt x="1275" y="2879"/>
                  </a:cubicBezTo>
                  <a:cubicBezTo>
                    <a:pt x="1288" y="2873"/>
                    <a:pt x="1300" y="2865"/>
                    <a:pt x="1312" y="2854"/>
                  </a:cubicBezTo>
                  <a:cubicBezTo>
                    <a:pt x="1325" y="2840"/>
                    <a:pt x="1334" y="2826"/>
                    <a:pt x="1337" y="2813"/>
                  </a:cubicBezTo>
                  <a:cubicBezTo>
                    <a:pt x="1341" y="2799"/>
                    <a:pt x="1340" y="2784"/>
                    <a:pt x="1335" y="2769"/>
                  </a:cubicBezTo>
                  <a:cubicBezTo>
                    <a:pt x="1331" y="2754"/>
                    <a:pt x="1322" y="2738"/>
                    <a:pt x="1310" y="2722"/>
                  </a:cubicBezTo>
                  <a:cubicBezTo>
                    <a:pt x="1299" y="2706"/>
                    <a:pt x="1284" y="2688"/>
                    <a:pt x="1265" y="2670"/>
                  </a:cubicBezTo>
                  <a:close/>
                  <a:moveTo>
                    <a:pt x="2050" y="2537"/>
                  </a:moveTo>
                  <a:cubicBezTo>
                    <a:pt x="2077" y="2563"/>
                    <a:pt x="2097" y="2590"/>
                    <a:pt x="2113" y="2617"/>
                  </a:cubicBezTo>
                  <a:cubicBezTo>
                    <a:pt x="2129" y="2644"/>
                    <a:pt x="2138" y="2671"/>
                    <a:pt x="2141" y="2698"/>
                  </a:cubicBezTo>
                  <a:cubicBezTo>
                    <a:pt x="2144" y="2725"/>
                    <a:pt x="2141" y="2752"/>
                    <a:pt x="2132" y="2779"/>
                  </a:cubicBezTo>
                  <a:cubicBezTo>
                    <a:pt x="2122" y="2805"/>
                    <a:pt x="2105" y="2831"/>
                    <a:pt x="2080" y="2855"/>
                  </a:cubicBezTo>
                  <a:cubicBezTo>
                    <a:pt x="2056" y="2880"/>
                    <a:pt x="2031" y="2897"/>
                    <a:pt x="2005" y="2907"/>
                  </a:cubicBezTo>
                  <a:cubicBezTo>
                    <a:pt x="1980" y="2917"/>
                    <a:pt x="1954" y="2920"/>
                    <a:pt x="1928" y="2916"/>
                  </a:cubicBezTo>
                  <a:cubicBezTo>
                    <a:pt x="1902" y="2913"/>
                    <a:pt x="1876" y="2903"/>
                    <a:pt x="1850" y="2887"/>
                  </a:cubicBezTo>
                  <a:cubicBezTo>
                    <a:pt x="1823" y="2871"/>
                    <a:pt x="1797" y="2850"/>
                    <a:pt x="1769" y="2823"/>
                  </a:cubicBezTo>
                  <a:cubicBezTo>
                    <a:pt x="1745" y="2798"/>
                    <a:pt x="1725" y="2772"/>
                    <a:pt x="1709" y="2746"/>
                  </a:cubicBezTo>
                  <a:cubicBezTo>
                    <a:pt x="1694" y="2719"/>
                    <a:pt x="1684" y="2692"/>
                    <a:pt x="1680" y="2665"/>
                  </a:cubicBezTo>
                  <a:cubicBezTo>
                    <a:pt x="1677" y="2639"/>
                    <a:pt x="1680" y="2612"/>
                    <a:pt x="1689" y="2585"/>
                  </a:cubicBezTo>
                  <a:cubicBezTo>
                    <a:pt x="1698" y="2558"/>
                    <a:pt x="1715" y="2532"/>
                    <a:pt x="1740" y="2507"/>
                  </a:cubicBezTo>
                  <a:cubicBezTo>
                    <a:pt x="1767" y="2481"/>
                    <a:pt x="1794" y="2463"/>
                    <a:pt x="1821" y="2454"/>
                  </a:cubicBezTo>
                  <a:cubicBezTo>
                    <a:pt x="1848" y="2445"/>
                    <a:pt x="1875" y="2443"/>
                    <a:pt x="1901" y="2447"/>
                  </a:cubicBezTo>
                  <a:cubicBezTo>
                    <a:pt x="1928" y="2452"/>
                    <a:pt x="1953" y="2462"/>
                    <a:pt x="1978" y="2478"/>
                  </a:cubicBezTo>
                  <a:cubicBezTo>
                    <a:pt x="2003" y="2495"/>
                    <a:pt x="2027" y="2514"/>
                    <a:pt x="2050" y="2537"/>
                  </a:cubicBezTo>
                  <a:close/>
                  <a:moveTo>
                    <a:pt x="1982" y="2611"/>
                  </a:moveTo>
                  <a:cubicBezTo>
                    <a:pt x="1963" y="2592"/>
                    <a:pt x="1945" y="2577"/>
                    <a:pt x="1927" y="2565"/>
                  </a:cubicBezTo>
                  <a:cubicBezTo>
                    <a:pt x="1910" y="2553"/>
                    <a:pt x="1893" y="2544"/>
                    <a:pt x="1878" y="2540"/>
                  </a:cubicBezTo>
                  <a:cubicBezTo>
                    <a:pt x="1863" y="2536"/>
                    <a:pt x="1848" y="2536"/>
                    <a:pt x="1834" y="2540"/>
                  </a:cubicBezTo>
                  <a:cubicBezTo>
                    <a:pt x="1820" y="2544"/>
                    <a:pt x="1806" y="2553"/>
                    <a:pt x="1794" y="2565"/>
                  </a:cubicBezTo>
                  <a:cubicBezTo>
                    <a:pt x="1782" y="2577"/>
                    <a:pt x="1774" y="2590"/>
                    <a:pt x="1770" y="2603"/>
                  </a:cubicBezTo>
                  <a:cubicBezTo>
                    <a:pt x="1766" y="2617"/>
                    <a:pt x="1766" y="2631"/>
                    <a:pt x="1770" y="2646"/>
                  </a:cubicBezTo>
                  <a:cubicBezTo>
                    <a:pt x="1774" y="2661"/>
                    <a:pt x="1781" y="2677"/>
                    <a:pt x="1793" y="2694"/>
                  </a:cubicBezTo>
                  <a:cubicBezTo>
                    <a:pt x="1804" y="2711"/>
                    <a:pt x="1819" y="2729"/>
                    <a:pt x="1838" y="2748"/>
                  </a:cubicBezTo>
                  <a:cubicBezTo>
                    <a:pt x="1861" y="2771"/>
                    <a:pt x="1882" y="2788"/>
                    <a:pt x="1901" y="2801"/>
                  </a:cubicBezTo>
                  <a:cubicBezTo>
                    <a:pt x="1919" y="2813"/>
                    <a:pt x="1936" y="2820"/>
                    <a:pt x="1951" y="2824"/>
                  </a:cubicBezTo>
                  <a:cubicBezTo>
                    <a:pt x="1966" y="2827"/>
                    <a:pt x="1979" y="2825"/>
                    <a:pt x="1992" y="2820"/>
                  </a:cubicBezTo>
                  <a:cubicBezTo>
                    <a:pt x="2005" y="2815"/>
                    <a:pt x="2017" y="2806"/>
                    <a:pt x="2028" y="2795"/>
                  </a:cubicBezTo>
                  <a:cubicBezTo>
                    <a:pt x="2042" y="2781"/>
                    <a:pt x="2050" y="2767"/>
                    <a:pt x="2054" y="2754"/>
                  </a:cubicBezTo>
                  <a:cubicBezTo>
                    <a:pt x="2057" y="2740"/>
                    <a:pt x="2057" y="2725"/>
                    <a:pt x="2052" y="2710"/>
                  </a:cubicBezTo>
                  <a:cubicBezTo>
                    <a:pt x="2047" y="2695"/>
                    <a:pt x="2039" y="2679"/>
                    <a:pt x="2027" y="2663"/>
                  </a:cubicBezTo>
                  <a:cubicBezTo>
                    <a:pt x="2015" y="2647"/>
                    <a:pt x="2000" y="2629"/>
                    <a:pt x="1982" y="2611"/>
                  </a:cubicBezTo>
                  <a:close/>
                  <a:moveTo>
                    <a:pt x="1689" y="3239"/>
                  </a:moveTo>
                  <a:cubicBezTo>
                    <a:pt x="1690" y="3244"/>
                    <a:pt x="1691" y="3248"/>
                    <a:pt x="1690" y="3252"/>
                  </a:cubicBezTo>
                  <a:cubicBezTo>
                    <a:pt x="1689" y="3256"/>
                    <a:pt x="1688" y="3260"/>
                    <a:pt x="1685" y="3265"/>
                  </a:cubicBezTo>
                  <a:cubicBezTo>
                    <a:pt x="1683" y="3269"/>
                    <a:pt x="1680" y="3274"/>
                    <a:pt x="1676" y="3280"/>
                  </a:cubicBezTo>
                  <a:cubicBezTo>
                    <a:pt x="1671" y="3285"/>
                    <a:pt x="1666" y="3291"/>
                    <a:pt x="1659" y="3298"/>
                  </a:cubicBezTo>
                  <a:cubicBezTo>
                    <a:pt x="1652" y="3305"/>
                    <a:pt x="1645" y="3310"/>
                    <a:pt x="1639" y="3314"/>
                  </a:cubicBezTo>
                  <a:cubicBezTo>
                    <a:pt x="1633" y="3317"/>
                    <a:pt x="1628" y="3318"/>
                    <a:pt x="1624" y="3318"/>
                  </a:cubicBezTo>
                  <a:cubicBezTo>
                    <a:pt x="1620" y="3318"/>
                    <a:pt x="1617" y="3316"/>
                    <a:pt x="1614" y="3312"/>
                  </a:cubicBezTo>
                  <a:cubicBezTo>
                    <a:pt x="1611" y="3308"/>
                    <a:pt x="1609" y="3303"/>
                    <a:pt x="1608" y="3296"/>
                  </a:cubicBezTo>
                  <a:lnTo>
                    <a:pt x="1410" y="2184"/>
                  </a:lnTo>
                  <a:cubicBezTo>
                    <a:pt x="1409" y="2179"/>
                    <a:pt x="1409" y="2175"/>
                    <a:pt x="1409" y="2171"/>
                  </a:cubicBezTo>
                  <a:cubicBezTo>
                    <a:pt x="1410" y="2166"/>
                    <a:pt x="1411" y="2162"/>
                    <a:pt x="1414" y="2157"/>
                  </a:cubicBezTo>
                  <a:cubicBezTo>
                    <a:pt x="1416" y="2153"/>
                    <a:pt x="1420" y="2148"/>
                    <a:pt x="1424" y="2143"/>
                  </a:cubicBezTo>
                  <a:cubicBezTo>
                    <a:pt x="1428" y="2138"/>
                    <a:pt x="1433" y="2132"/>
                    <a:pt x="1441" y="2125"/>
                  </a:cubicBezTo>
                  <a:cubicBezTo>
                    <a:pt x="1448" y="2118"/>
                    <a:pt x="1454" y="2112"/>
                    <a:pt x="1460" y="2109"/>
                  </a:cubicBezTo>
                  <a:cubicBezTo>
                    <a:pt x="1466" y="2106"/>
                    <a:pt x="1471" y="2104"/>
                    <a:pt x="1475" y="2104"/>
                  </a:cubicBezTo>
                  <a:cubicBezTo>
                    <a:pt x="1480" y="2105"/>
                    <a:pt x="1483" y="2107"/>
                    <a:pt x="1486" y="2111"/>
                  </a:cubicBezTo>
                  <a:cubicBezTo>
                    <a:pt x="1489" y="2115"/>
                    <a:pt x="1491" y="2120"/>
                    <a:pt x="1492" y="2126"/>
                  </a:cubicBezTo>
                  <a:lnTo>
                    <a:pt x="1689" y="3239"/>
                  </a:lnTo>
                  <a:close/>
                  <a:moveTo>
                    <a:pt x="2272" y="2135"/>
                  </a:moveTo>
                  <a:cubicBezTo>
                    <a:pt x="2285" y="2149"/>
                    <a:pt x="2292" y="2159"/>
                    <a:pt x="2294" y="2167"/>
                  </a:cubicBezTo>
                  <a:cubicBezTo>
                    <a:pt x="2296" y="2176"/>
                    <a:pt x="2295" y="2182"/>
                    <a:pt x="2289" y="2188"/>
                  </a:cubicBezTo>
                  <a:lnTo>
                    <a:pt x="2076" y="2401"/>
                  </a:lnTo>
                  <a:cubicBezTo>
                    <a:pt x="2070" y="2407"/>
                    <a:pt x="2063" y="2409"/>
                    <a:pt x="2055" y="2407"/>
                  </a:cubicBezTo>
                  <a:cubicBezTo>
                    <a:pt x="2046" y="2404"/>
                    <a:pt x="2036" y="2397"/>
                    <a:pt x="2023" y="2384"/>
                  </a:cubicBezTo>
                  <a:cubicBezTo>
                    <a:pt x="2010" y="2371"/>
                    <a:pt x="2003" y="2361"/>
                    <a:pt x="2001" y="2352"/>
                  </a:cubicBezTo>
                  <a:cubicBezTo>
                    <a:pt x="1999" y="2344"/>
                    <a:pt x="2001" y="2337"/>
                    <a:pt x="2007" y="2331"/>
                  </a:cubicBezTo>
                  <a:lnTo>
                    <a:pt x="2219" y="2119"/>
                  </a:lnTo>
                  <a:cubicBezTo>
                    <a:pt x="2222" y="2116"/>
                    <a:pt x="2225" y="2114"/>
                    <a:pt x="2228" y="2113"/>
                  </a:cubicBezTo>
                  <a:cubicBezTo>
                    <a:pt x="2231" y="2112"/>
                    <a:pt x="2235" y="2112"/>
                    <a:pt x="2240" y="2113"/>
                  </a:cubicBezTo>
                  <a:cubicBezTo>
                    <a:pt x="2244" y="2114"/>
                    <a:pt x="2249" y="2117"/>
                    <a:pt x="2254" y="2120"/>
                  </a:cubicBezTo>
                  <a:cubicBezTo>
                    <a:pt x="2259" y="2124"/>
                    <a:pt x="2265" y="2129"/>
                    <a:pt x="2272" y="2135"/>
                  </a:cubicBezTo>
                  <a:close/>
                  <a:moveTo>
                    <a:pt x="3005" y="1840"/>
                  </a:moveTo>
                  <a:cubicBezTo>
                    <a:pt x="3011" y="1846"/>
                    <a:pt x="3016" y="1852"/>
                    <a:pt x="3020" y="1858"/>
                  </a:cubicBezTo>
                  <a:cubicBezTo>
                    <a:pt x="3024" y="1863"/>
                    <a:pt x="3026" y="1869"/>
                    <a:pt x="3028" y="1873"/>
                  </a:cubicBezTo>
                  <a:cubicBezTo>
                    <a:pt x="3030" y="1878"/>
                    <a:pt x="3030" y="1883"/>
                    <a:pt x="3029" y="1887"/>
                  </a:cubicBezTo>
                  <a:cubicBezTo>
                    <a:pt x="3028" y="1891"/>
                    <a:pt x="3026" y="1894"/>
                    <a:pt x="3023" y="1897"/>
                  </a:cubicBezTo>
                  <a:lnTo>
                    <a:pt x="2660" y="2261"/>
                  </a:lnTo>
                  <a:cubicBezTo>
                    <a:pt x="2655" y="2265"/>
                    <a:pt x="2650" y="2269"/>
                    <a:pt x="2645" y="2271"/>
                  </a:cubicBezTo>
                  <a:cubicBezTo>
                    <a:pt x="2641" y="2274"/>
                    <a:pt x="2636" y="2275"/>
                    <a:pt x="2630" y="2275"/>
                  </a:cubicBezTo>
                  <a:cubicBezTo>
                    <a:pt x="2625" y="2274"/>
                    <a:pt x="2619" y="2272"/>
                    <a:pt x="2613" y="2269"/>
                  </a:cubicBezTo>
                  <a:cubicBezTo>
                    <a:pt x="2607" y="2265"/>
                    <a:pt x="2600" y="2259"/>
                    <a:pt x="2593" y="2251"/>
                  </a:cubicBezTo>
                  <a:cubicBezTo>
                    <a:pt x="2586" y="2245"/>
                    <a:pt x="2580" y="2239"/>
                    <a:pt x="2576" y="2233"/>
                  </a:cubicBezTo>
                  <a:cubicBezTo>
                    <a:pt x="2571" y="2227"/>
                    <a:pt x="2568" y="2222"/>
                    <a:pt x="2565" y="2216"/>
                  </a:cubicBezTo>
                  <a:cubicBezTo>
                    <a:pt x="2563" y="2210"/>
                    <a:pt x="2562" y="2204"/>
                    <a:pt x="2560" y="2198"/>
                  </a:cubicBezTo>
                  <a:cubicBezTo>
                    <a:pt x="2559" y="2191"/>
                    <a:pt x="2558" y="2184"/>
                    <a:pt x="2558" y="2175"/>
                  </a:cubicBezTo>
                  <a:lnTo>
                    <a:pt x="2554" y="1909"/>
                  </a:lnTo>
                  <a:cubicBezTo>
                    <a:pt x="2554" y="1847"/>
                    <a:pt x="2550" y="1795"/>
                    <a:pt x="2544" y="1752"/>
                  </a:cubicBezTo>
                  <a:cubicBezTo>
                    <a:pt x="2537" y="1709"/>
                    <a:pt x="2529" y="1672"/>
                    <a:pt x="2518" y="1642"/>
                  </a:cubicBezTo>
                  <a:cubicBezTo>
                    <a:pt x="2508" y="1611"/>
                    <a:pt x="2496" y="1586"/>
                    <a:pt x="2483" y="1567"/>
                  </a:cubicBezTo>
                  <a:cubicBezTo>
                    <a:pt x="2469" y="1547"/>
                    <a:pt x="2455" y="1530"/>
                    <a:pt x="2441" y="1515"/>
                  </a:cubicBezTo>
                  <a:cubicBezTo>
                    <a:pt x="2426" y="1500"/>
                    <a:pt x="2410" y="1489"/>
                    <a:pt x="2392" y="1481"/>
                  </a:cubicBezTo>
                  <a:cubicBezTo>
                    <a:pt x="2374" y="1473"/>
                    <a:pt x="2355" y="1468"/>
                    <a:pt x="2336" y="1468"/>
                  </a:cubicBezTo>
                  <a:cubicBezTo>
                    <a:pt x="2317" y="1467"/>
                    <a:pt x="2298" y="1471"/>
                    <a:pt x="2278" y="1479"/>
                  </a:cubicBezTo>
                  <a:cubicBezTo>
                    <a:pt x="2258" y="1488"/>
                    <a:pt x="2239" y="1501"/>
                    <a:pt x="2221" y="1519"/>
                  </a:cubicBezTo>
                  <a:cubicBezTo>
                    <a:pt x="2200" y="1540"/>
                    <a:pt x="2184" y="1562"/>
                    <a:pt x="2172" y="1585"/>
                  </a:cubicBezTo>
                  <a:cubicBezTo>
                    <a:pt x="2161" y="1608"/>
                    <a:pt x="2153" y="1629"/>
                    <a:pt x="2147" y="1648"/>
                  </a:cubicBezTo>
                  <a:cubicBezTo>
                    <a:pt x="2141" y="1668"/>
                    <a:pt x="2136" y="1685"/>
                    <a:pt x="2133" y="1699"/>
                  </a:cubicBezTo>
                  <a:cubicBezTo>
                    <a:pt x="2131" y="1714"/>
                    <a:pt x="2127" y="1723"/>
                    <a:pt x="2123" y="1727"/>
                  </a:cubicBezTo>
                  <a:cubicBezTo>
                    <a:pt x="2120" y="1729"/>
                    <a:pt x="2118" y="1731"/>
                    <a:pt x="2114" y="1732"/>
                  </a:cubicBezTo>
                  <a:cubicBezTo>
                    <a:pt x="2111" y="1732"/>
                    <a:pt x="2107" y="1732"/>
                    <a:pt x="2103" y="1730"/>
                  </a:cubicBezTo>
                  <a:cubicBezTo>
                    <a:pt x="2099" y="1728"/>
                    <a:pt x="2094" y="1725"/>
                    <a:pt x="2088" y="1720"/>
                  </a:cubicBezTo>
                  <a:cubicBezTo>
                    <a:pt x="2082" y="1716"/>
                    <a:pt x="2076" y="1710"/>
                    <a:pt x="2069" y="1703"/>
                  </a:cubicBezTo>
                  <a:cubicBezTo>
                    <a:pt x="2063" y="1698"/>
                    <a:pt x="2059" y="1693"/>
                    <a:pt x="2056" y="1689"/>
                  </a:cubicBezTo>
                  <a:cubicBezTo>
                    <a:pt x="2052" y="1685"/>
                    <a:pt x="2050" y="1682"/>
                    <a:pt x="2048" y="1678"/>
                  </a:cubicBezTo>
                  <a:cubicBezTo>
                    <a:pt x="2046" y="1674"/>
                    <a:pt x="2045" y="1671"/>
                    <a:pt x="2044" y="1667"/>
                  </a:cubicBezTo>
                  <a:cubicBezTo>
                    <a:pt x="2043" y="1663"/>
                    <a:pt x="2042" y="1658"/>
                    <a:pt x="2043" y="1650"/>
                  </a:cubicBezTo>
                  <a:cubicBezTo>
                    <a:pt x="2043" y="1642"/>
                    <a:pt x="2046" y="1631"/>
                    <a:pt x="2049" y="1614"/>
                  </a:cubicBezTo>
                  <a:cubicBezTo>
                    <a:pt x="2053" y="1598"/>
                    <a:pt x="2060" y="1580"/>
                    <a:pt x="2069" y="1559"/>
                  </a:cubicBezTo>
                  <a:cubicBezTo>
                    <a:pt x="2078" y="1538"/>
                    <a:pt x="2090" y="1516"/>
                    <a:pt x="2104" y="1494"/>
                  </a:cubicBezTo>
                  <a:cubicBezTo>
                    <a:pt x="2118" y="1472"/>
                    <a:pt x="2135" y="1451"/>
                    <a:pt x="2155" y="1431"/>
                  </a:cubicBezTo>
                  <a:cubicBezTo>
                    <a:pt x="2187" y="1399"/>
                    <a:pt x="2219" y="1375"/>
                    <a:pt x="2252" y="1361"/>
                  </a:cubicBezTo>
                  <a:cubicBezTo>
                    <a:pt x="2285" y="1346"/>
                    <a:pt x="2317" y="1338"/>
                    <a:pt x="2348" y="1338"/>
                  </a:cubicBezTo>
                  <a:cubicBezTo>
                    <a:pt x="2380" y="1338"/>
                    <a:pt x="2410" y="1344"/>
                    <a:pt x="2438" y="1357"/>
                  </a:cubicBezTo>
                  <a:cubicBezTo>
                    <a:pt x="2466" y="1370"/>
                    <a:pt x="2492" y="1388"/>
                    <a:pt x="2516" y="1411"/>
                  </a:cubicBezTo>
                  <a:cubicBezTo>
                    <a:pt x="2537" y="1432"/>
                    <a:pt x="2556" y="1455"/>
                    <a:pt x="2573" y="1480"/>
                  </a:cubicBezTo>
                  <a:cubicBezTo>
                    <a:pt x="2590" y="1504"/>
                    <a:pt x="2605" y="1535"/>
                    <a:pt x="2617" y="1571"/>
                  </a:cubicBezTo>
                  <a:cubicBezTo>
                    <a:pt x="2629" y="1607"/>
                    <a:pt x="2639" y="1652"/>
                    <a:pt x="2646" y="1704"/>
                  </a:cubicBezTo>
                  <a:cubicBezTo>
                    <a:pt x="2653" y="1756"/>
                    <a:pt x="2657" y="1821"/>
                    <a:pt x="2658" y="1897"/>
                  </a:cubicBezTo>
                  <a:lnTo>
                    <a:pt x="2662" y="2110"/>
                  </a:lnTo>
                  <a:lnTo>
                    <a:pt x="2948" y="1824"/>
                  </a:lnTo>
                  <a:cubicBezTo>
                    <a:pt x="2951" y="1821"/>
                    <a:pt x="2954" y="1819"/>
                    <a:pt x="2958" y="1818"/>
                  </a:cubicBezTo>
                  <a:cubicBezTo>
                    <a:pt x="2963" y="1817"/>
                    <a:pt x="2967" y="1817"/>
                    <a:pt x="2972" y="1818"/>
                  </a:cubicBezTo>
                  <a:cubicBezTo>
                    <a:pt x="2977" y="1819"/>
                    <a:pt x="2982" y="1822"/>
                    <a:pt x="2987" y="1826"/>
                  </a:cubicBezTo>
                  <a:cubicBezTo>
                    <a:pt x="2993" y="1829"/>
                    <a:pt x="2999" y="1834"/>
                    <a:pt x="3005" y="1840"/>
                  </a:cubicBezTo>
                  <a:close/>
                  <a:moveTo>
                    <a:pt x="3254" y="1005"/>
                  </a:moveTo>
                  <a:cubicBezTo>
                    <a:pt x="3305" y="1056"/>
                    <a:pt x="3347" y="1106"/>
                    <a:pt x="3381" y="1155"/>
                  </a:cubicBezTo>
                  <a:cubicBezTo>
                    <a:pt x="3414" y="1205"/>
                    <a:pt x="3437" y="1254"/>
                    <a:pt x="3448" y="1303"/>
                  </a:cubicBezTo>
                  <a:cubicBezTo>
                    <a:pt x="3460" y="1351"/>
                    <a:pt x="3459" y="1398"/>
                    <a:pt x="3446" y="1445"/>
                  </a:cubicBezTo>
                  <a:cubicBezTo>
                    <a:pt x="3432" y="1491"/>
                    <a:pt x="3404" y="1536"/>
                    <a:pt x="3360" y="1580"/>
                  </a:cubicBezTo>
                  <a:cubicBezTo>
                    <a:pt x="3319" y="1621"/>
                    <a:pt x="3276" y="1648"/>
                    <a:pt x="3233" y="1662"/>
                  </a:cubicBezTo>
                  <a:cubicBezTo>
                    <a:pt x="3190" y="1675"/>
                    <a:pt x="3146" y="1677"/>
                    <a:pt x="3100" y="1665"/>
                  </a:cubicBezTo>
                  <a:cubicBezTo>
                    <a:pt x="3054" y="1654"/>
                    <a:pt x="3007" y="1631"/>
                    <a:pt x="2957" y="1596"/>
                  </a:cubicBezTo>
                  <a:cubicBezTo>
                    <a:pt x="2908" y="1562"/>
                    <a:pt x="2857" y="1517"/>
                    <a:pt x="2802" y="1463"/>
                  </a:cubicBezTo>
                  <a:cubicBezTo>
                    <a:pt x="2752" y="1413"/>
                    <a:pt x="2710" y="1363"/>
                    <a:pt x="2677" y="1313"/>
                  </a:cubicBezTo>
                  <a:cubicBezTo>
                    <a:pt x="2643" y="1263"/>
                    <a:pt x="2620" y="1214"/>
                    <a:pt x="2609" y="1166"/>
                  </a:cubicBezTo>
                  <a:cubicBezTo>
                    <a:pt x="2597" y="1117"/>
                    <a:pt x="2598" y="1070"/>
                    <a:pt x="2611" y="1024"/>
                  </a:cubicBezTo>
                  <a:cubicBezTo>
                    <a:pt x="2624" y="978"/>
                    <a:pt x="2653" y="933"/>
                    <a:pt x="2696" y="889"/>
                  </a:cubicBezTo>
                  <a:cubicBezTo>
                    <a:pt x="2738" y="848"/>
                    <a:pt x="2780" y="820"/>
                    <a:pt x="2823" y="807"/>
                  </a:cubicBezTo>
                  <a:cubicBezTo>
                    <a:pt x="2866" y="793"/>
                    <a:pt x="2911" y="792"/>
                    <a:pt x="2957" y="803"/>
                  </a:cubicBezTo>
                  <a:cubicBezTo>
                    <a:pt x="3003" y="815"/>
                    <a:pt x="3050" y="838"/>
                    <a:pt x="3099" y="872"/>
                  </a:cubicBezTo>
                  <a:cubicBezTo>
                    <a:pt x="3148" y="907"/>
                    <a:pt x="3200" y="951"/>
                    <a:pt x="3254" y="1005"/>
                  </a:cubicBezTo>
                  <a:close/>
                  <a:moveTo>
                    <a:pt x="3171" y="1101"/>
                  </a:moveTo>
                  <a:cubicBezTo>
                    <a:pt x="3138" y="1068"/>
                    <a:pt x="3107" y="1040"/>
                    <a:pt x="3079" y="1016"/>
                  </a:cubicBezTo>
                  <a:cubicBezTo>
                    <a:pt x="3050" y="992"/>
                    <a:pt x="3024" y="973"/>
                    <a:pt x="2999" y="957"/>
                  </a:cubicBezTo>
                  <a:cubicBezTo>
                    <a:pt x="2975" y="942"/>
                    <a:pt x="2952" y="931"/>
                    <a:pt x="2930" y="923"/>
                  </a:cubicBezTo>
                  <a:cubicBezTo>
                    <a:pt x="2908" y="916"/>
                    <a:pt x="2888" y="913"/>
                    <a:pt x="2868" y="914"/>
                  </a:cubicBezTo>
                  <a:cubicBezTo>
                    <a:pt x="2849" y="915"/>
                    <a:pt x="2830" y="920"/>
                    <a:pt x="2813" y="929"/>
                  </a:cubicBezTo>
                  <a:cubicBezTo>
                    <a:pt x="2796" y="937"/>
                    <a:pt x="2779" y="950"/>
                    <a:pt x="2763" y="966"/>
                  </a:cubicBezTo>
                  <a:cubicBezTo>
                    <a:pt x="2734" y="995"/>
                    <a:pt x="2717" y="1025"/>
                    <a:pt x="2713" y="1057"/>
                  </a:cubicBezTo>
                  <a:cubicBezTo>
                    <a:pt x="2709" y="1088"/>
                    <a:pt x="2713" y="1121"/>
                    <a:pt x="2726" y="1155"/>
                  </a:cubicBezTo>
                  <a:cubicBezTo>
                    <a:pt x="2740" y="1189"/>
                    <a:pt x="2761" y="1224"/>
                    <a:pt x="2789" y="1259"/>
                  </a:cubicBezTo>
                  <a:cubicBezTo>
                    <a:pt x="2817" y="1295"/>
                    <a:pt x="2849" y="1331"/>
                    <a:pt x="2886" y="1368"/>
                  </a:cubicBezTo>
                  <a:cubicBezTo>
                    <a:pt x="2935" y="1417"/>
                    <a:pt x="2979" y="1456"/>
                    <a:pt x="3019" y="1485"/>
                  </a:cubicBezTo>
                  <a:cubicBezTo>
                    <a:pt x="3058" y="1515"/>
                    <a:pt x="3094" y="1535"/>
                    <a:pt x="3127" y="1545"/>
                  </a:cubicBezTo>
                  <a:cubicBezTo>
                    <a:pt x="3160" y="1556"/>
                    <a:pt x="3189" y="1558"/>
                    <a:pt x="3216" y="1550"/>
                  </a:cubicBezTo>
                  <a:cubicBezTo>
                    <a:pt x="3243" y="1543"/>
                    <a:pt x="3269" y="1527"/>
                    <a:pt x="3293" y="1503"/>
                  </a:cubicBezTo>
                  <a:cubicBezTo>
                    <a:pt x="3312" y="1484"/>
                    <a:pt x="3326" y="1464"/>
                    <a:pt x="3334" y="1444"/>
                  </a:cubicBezTo>
                  <a:cubicBezTo>
                    <a:pt x="3343" y="1423"/>
                    <a:pt x="3346" y="1402"/>
                    <a:pt x="3345" y="1380"/>
                  </a:cubicBezTo>
                  <a:cubicBezTo>
                    <a:pt x="3344" y="1359"/>
                    <a:pt x="3339" y="1337"/>
                    <a:pt x="3330" y="1314"/>
                  </a:cubicBezTo>
                  <a:cubicBezTo>
                    <a:pt x="3321" y="1291"/>
                    <a:pt x="3309" y="1268"/>
                    <a:pt x="3293" y="1245"/>
                  </a:cubicBezTo>
                  <a:cubicBezTo>
                    <a:pt x="3278" y="1221"/>
                    <a:pt x="3260" y="1198"/>
                    <a:pt x="3239" y="1174"/>
                  </a:cubicBezTo>
                  <a:cubicBezTo>
                    <a:pt x="3218" y="1149"/>
                    <a:pt x="3195" y="1125"/>
                    <a:pt x="3171" y="1101"/>
                  </a:cubicBezTo>
                  <a:close/>
                  <a:moveTo>
                    <a:pt x="3438" y="492"/>
                  </a:moveTo>
                  <a:cubicBezTo>
                    <a:pt x="3464" y="518"/>
                    <a:pt x="3485" y="545"/>
                    <a:pt x="3501" y="572"/>
                  </a:cubicBezTo>
                  <a:cubicBezTo>
                    <a:pt x="3516" y="599"/>
                    <a:pt x="3526" y="626"/>
                    <a:pt x="3529" y="653"/>
                  </a:cubicBezTo>
                  <a:cubicBezTo>
                    <a:pt x="3532" y="680"/>
                    <a:pt x="3529" y="707"/>
                    <a:pt x="3519" y="733"/>
                  </a:cubicBezTo>
                  <a:cubicBezTo>
                    <a:pt x="3510" y="760"/>
                    <a:pt x="3493" y="785"/>
                    <a:pt x="3468" y="810"/>
                  </a:cubicBezTo>
                  <a:cubicBezTo>
                    <a:pt x="3443" y="834"/>
                    <a:pt x="3418" y="852"/>
                    <a:pt x="3393" y="861"/>
                  </a:cubicBezTo>
                  <a:cubicBezTo>
                    <a:pt x="3368" y="871"/>
                    <a:pt x="3342" y="874"/>
                    <a:pt x="3316" y="871"/>
                  </a:cubicBezTo>
                  <a:cubicBezTo>
                    <a:pt x="3290" y="867"/>
                    <a:pt x="3264" y="858"/>
                    <a:pt x="3237" y="842"/>
                  </a:cubicBezTo>
                  <a:cubicBezTo>
                    <a:pt x="3211" y="826"/>
                    <a:pt x="3184" y="804"/>
                    <a:pt x="3157" y="777"/>
                  </a:cubicBezTo>
                  <a:cubicBezTo>
                    <a:pt x="3132" y="752"/>
                    <a:pt x="3112" y="727"/>
                    <a:pt x="3097" y="700"/>
                  </a:cubicBezTo>
                  <a:cubicBezTo>
                    <a:pt x="3082" y="674"/>
                    <a:pt x="3072" y="647"/>
                    <a:pt x="3068" y="620"/>
                  </a:cubicBezTo>
                  <a:cubicBezTo>
                    <a:pt x="3065" y="593"/>
                    <a:pt x="3067" y="566"/>
                    <a:pt x="3077" y="540"/>
                  </a:cubicBezTo>
                  <a:cubicBezTo>
                    <a:pt x="3086" y="513"/>
                    <a:pt x="3103" y="487"/>
                    <a:pt x="3128" y="462"/>
                  </a:cubicBezTo>
                  <a:cubicBezTo>
                    <a:pt x="3154" y="435"/>
                    <a:pt x="3181" y="417"/>
                    <a:pt x="3209" y="408"/>
                  </a:cubicBezTo>
                  <a:cubicBezTo>
                    <a:pt x="3236" y="399"/>
                    <a:pt x="3263" y="397"/>
                    <a:pt x="3289" y="402"/>
                  </a:cubicBezTo>
                  <a:cubicBezTo>
                    <a:pt x="3315" y="406"/>
                    <a:pt x="3341" y="417"/>
                    <a:pt x="3366" y="433"/>
                  </a:cubicBezTo>
                  <a:cubicBezTo>
                    <a:pt x="3391" y="449"/>
                    <a:pt x="3415" y="469"/>
                    <a:pt x="3438" y="492"/>
                  </a:cubicBezTo>
                  <a:close/>
                  <a:moveTo>
                    <a:pt x="3370" y="566"/>
                  </a:moveTo>
                  <a:cubicBezTo>
                    <a:pt x="3351" y="547"/>
                    <a:pt x="3332" y="531"/>
                    <a:pt x="3315" y="519"/>
                  </a:cubicBezTo>
                  <a:cubicBezTo>
                    <a:pt x="3298" y="507"/>
                    <a:pt x="3281" y="499"/>
                    <a:pt x="3266" y="495"/>
                  </a:cubicBezTo>
                  <a:cubicBezTo>
                    <a:pt x="3250" y="491"/>
                    <a:pt x="3236" y="491"/>
                    <a:pt x="3221" y="495"/>
                  </a:cubicBezTo>
                  <a:cubicBezTo>
                    <a:pt x="3207" y="499"/>
                    <a:pt x="3194" y="507"/>
                    <a:pt x="3182" y="520"/>
                  </a:cubicBezTo>
                  <a:cubicBezTo>
                    <a:pt x="3170" y="532"/>
                    <a:pt x="3162" y="545"/>
                    <a:pt x="3158" y="558"/>
                  </a:cubicBezTo>
                  <a:cubicBezTo>
                    <a:pt x="3154" y="572"/>
                    <a:pt x="3154" y="586"/>
                    <a:pt x="3157" y="601"/>
                  </a:cubicBezTo>
                  <a:cubicBezTo>
                    <a:pt x="3161" y="616"/>
                    <a:pt x="3169" y="632"/>
                    <a:pt x="3180" y="649"/>
                  </a:cubicBezTo>
                  <a:cubicBezTo>
                    <a:pt x="3192" y="666"/>
                    <a:pt x="3207" y="683"/>
                    <a:pt x="3226" y="702"/>
                  </a:cubicBezTo>
                  <a:cubicBezTo>
                    <a:pt x="3249" y="725"/>
                    <a:pt x="3270" y="743"/>
                    <a:pt x="3288" y="755"/>
                  </a:cubicBezTo>
                  <a:cubicBezTo>
                    <a:pt x="3307" y="767"/>
                    <a:pt x="3324" y="775"/>
                    <a:pt x="3339" y="778"/>
                  </a:cubicBezTo>
                  <a:cubicBezTo>
                    <a:pt x="3354" y="781"/>
                    <a:pt x="3367" y="780"/>
                    <a:pt x="3380" y="775"/>
                  </a:cubicBezTo>
                  <a:cubicBezTo>
                    <a:pt x="3392" y="769"/>
                    <a:pt x="3404" y="761"/>
                    <a:pt x="3416" y="749"/>
                  </a:cubicBezTo>
                  <a:cubicBezTo>
                    <a:pt x="3429" y="736"/>
                    <a:pt x="3438" y="722"/>
                    <a:pt x="3442" y="708"/>
                  </a:cubicBezTo>
                  <a:cubicBezTo>
                    <a:pt x="3445" y="695"/>
                    <a:pt x="3444" y="680"/>
                    <a:pt x="3440" y="665"/>
                  </a:cubicBezTo>
                  <a:cubicBezTo>
                    <a:pt x="3435" y="650"/>
                    <a:pt x="3427" y="634"/>
                    <a:pt x="3415" y="618"/>
                  </a:cubicBezTo>
                  <a:cubicBezTo>
                    <a:pt x="3403" y="601"/>
                    <a:pt x="3388" y="584"/>
                    <a:pt x="3370" y="566"/>
                  </a:cubicBezTo>
                  <a:close/>
                  <a:moveTo>
                    <a:pt x="4155" y="433"/>
                  </a:moveTo>
                  <a:cubicBezTo>
                    <a:pt x="4181" y="459"/>
                    <a:pt x="4202" y="486"/>
                    <a:pt x="4217" y="513"/>
                  </a:cubicBezTo>
                  <a:cubicBezTo>
                    <a:pt x="4233" y="540"/>
                    <a:pt x="4242" y="567"/>
                    <a:pt x="4246" y="594"/>
                  </a:cubicBezTo>
                  <a:cubicBezTo>
                    <a:pt x="4249" y="621"/>
                    <a:pt x="4246" y="648"/>
                    <a:pt x="4236" y="674"/>
                  </a:cubicBezTo>
                  <a:cubicBezTo>
                    <a:pt x="4226" y="701"/>
                    <a:pt x="4209" y="726"/>
                    <a:pt x="4185" y="751"/>
                  </a:cubicBezTo>
                  <a:cubicBezTo>
                    <a:pt x="4160" y="775"/>
                    <a:pt x="4135" y="793"/>
                    <a:pt x="4110" y="803"/>
                  </a:cubicBezTo>
                  <a:cubicBezTo>
                    <a:pt x="4084" y="812"/>
                    <a:pt x="4059" y="815"/>
                    <a:pt x="4033" y="812"/>
                  </a:cubicBezTo>
                  <a:cubicBezTo>
                    <a:pt x="4007" y="808"/>
                    <a:pt x="3981" y="799"/>
                    <a:pt x="3954" y="783"/>
                  </a:cubicBezTo>
                  <a:cubicBezTo>
                    <a:pt x="3928" y="767"/>
                    <a:pt x="3901" y="745"/>
                    <a:pt x="3874" y="718"/>
                  </a:cubicBezTo>
                  <a:cubicBezTo>
                    <a:pt x="3849" y="693"/>
                    <a:pt x="3829" y="668"/>
                    <a:pt x="3814" y="641"/>
                  </a:cubicBezTo>
                  <a:cubicBezTo>
                    <a:pt x="3798" y="615"/>
                    <a:pt x="3789" y="588"/>
                    <a:pt x="3785" y="561"/>
                  </a:cubicBezTo>
                  <a:cubicBezTo>
                    <a:pt x="3781" y="534"/>
                    <a:pt x="3784" y="507"/>
                    <a:pt x="3793" y="481"/>
                  </a:cubicBezTo>
                  <a:cubicBezTo>
                    <a:pt x="3803" y="454"/>
                    <a:pt x="3820" y="428"/>
                    <a:pt x="3844" y="403"/>
                  </a:cubicBezTo>
                  <a:cubicBezTo>
                    <a:pt x="3871" y="376"/>
                    <a:pt x="3898" y="358"/>
                    <a:pt x="3925" y="349"/>
                  </a:cubicBezTo>
                  <a:cubicBezTo>
                    <a:pt x="3953" y="340"/>
                    <a:pt x="3979" y="338"/>
                    <a:pt x="4006" y="343"/>
                  </a:cubicBezTo>
                  <a:cubicBezTo>
                    <a:pt x="4032" y="347"/>
                    <a:pt x="4058" y="358"/>
                    <a:pt x="4083" y="374"/>
                  </a:cubicBezTo>
                  <a:cubicBezTo>
                    <a:pt x="4108" y="390"/>
                    <a:pt x="4132" y="410"/>
                    <a:pt x="4155" y="433"/>
                  </a:cubicBezTo>
                  <a:close/>
                  <a:moveTo>
                    <a:pt x="4086" y="507"/>
                  </a:moveTo>
                  <a:cubicBezTo>
                    <a:pt x="4067" y="488"/>
                    <a:pt x="4049" y="472"/>
                    <a:pt x="4032" y="460"/>
                  </a:cubicBezTo>
                  <a:cubicBezTo>
                    <a:pt x="4014" y="448"/>
                    <a:pt x="3998" y="440"/>
                    <a:pt x="3982" y="436"/>
                  </a:cubicBezTo>
                  <a:cubicBezTo>
                    <a:pt x="3967" y="432"/>
                    <a:pt x="3952" y="432"/>
                    <a:pt x="3938" y="436"/>
                  </a:cubicBezTo>
                  <a:cubicBezTo>
                    <a:pt x="3924" y="440"/>
                    <a:pt x="3911" y="448"/>
                    <a:pt x="3898" y="461"/>
                  </a:cubicBezTo>
                  <a:cubicBezTo>
                    <a:pt x="3886" y="473"/>
                    <a:pt x="3878" y="486"/>
                    <a:pt x="3874" y="499"/>
                  </a:cubicBezTo>
                  <a:cubicBezTo>
                    <a:pt x="3870" y="513"/>
                    <a:pt x="3870" y="527"/>
                    <a:pt x="3874" y="542"/>
                  </a:cubicBezTo>
                  <a:cubicBezTo>
                    <a:pt x="3878" y="557"/>
                    <a:pt x="3886" y="573"/>
                    <a:pt x="3897" y="590"/>
                  </a:cubicBezTo>
                  <a:cubicBezTo>
                    <a:pt x="3908" y="607"/>
                    <a:pt x="3923" y="624"/>
                    <a:pt x="3942" y="643"/>
                  </a:cubicBezTo>
                  <a:cubicBezTo>
                    <a:pt x="3965" y="666"/>
                    <a:pt x="3986" y="684"/>
                    <a:pt x="4005" y="696"/>
                  </a:cubicBezTo>
                  <a:cubicBezTo>
                    <a:pt x="4024" y="708"/>
                    <a:pt x="4040" y="716"/>
                    <a:pt x="4055" y="719"/>
                  </a:cubicBezTo>
                  <a:cubicBezTo>
                    <a:pt x="4070" y="722"/>
                    <a:pt x="4084" y="721"/>
                    <a:pt x="4096" y="716"/>
                  </a:cubicBezTo>
                  <a:cubicBezTo>
                    <a:pt x="4109" y="710"/>
                    <a:pt x="4121" y="702"/>
                    <a:pt x="4132" y="690"/>
                  </a:cubicBezTo>
                  <a:cubicBezTo>
                    <a:pt x="4146" y="677"/>
                    <a:pt x="4155" y="663"/>
                    <a:pt x="4158" y="649"/>
                  </a:cubicBezTo>
                  <a:cubicBezTo>
                    <a:pt x="4162" y="636"/>
                    <a:pt x="4161" y="621"/>
                    <a:pt x="4156" y="606"/>
                  </a:cubicBezTo>
                  <a:cubicBezTo>
                    <a:pt x="4152" y="591"/>
                    <a:pt x="4143" y="575"/>
                    <a:pt x="4131" y="559"/>
                  </a:cubicBezTo>
                  <a:cubicBezTo>
                    <a:pt x="4120" y="542"/>
                    <a:pt x="4105" y="525"/>
                    <a:pt x="4086" y="507"/>
                  </a:cubicBezTo>
                  <a:close/>
                  <a:moveTo>
                    <a:pt x="3793" y="1135"/>
                  </a:moveTo>
                  <a:cubicBezTo>
                    <a:pt x="3795" y="1140"/>
                    <a:pt x="3795" y="1144"/>
                    <a:pt x="3794" y="1148"/>
                  </a:cubicBezTo>
                  <a:cubicBezTo>
                    <a:pt x="3793" y="1152"/>
                    <a:pt x="3792" y="1156"/>
                    <a:pt x="3790" y="1161"/>
                  </a:cubicBezTo>
                  <a:cubicBezTo>
                    <a:pt x="3787" y="1165"/>
                    <a:pt x="3784" y="1170"/>
                    <a:pt x="3780" y="1175"/>
                  </a:cubicBezTo>
                  <a:cubicBezTo>
                    <a:pt x="3776" y="1181"/>
                    <a:pt x="3770" y="1187"/>
                    <a:pt x="3763" y="1193"/>
                  </a:cubicBezTo>
                  <a:cubicBezTo>
                    <a:pt x="3756" y="1201"/>
                    <a:pt x="3749" y="1206"/>
                    <a:pt x="3743" y="1209"/>
                  </a:cubicBezTo>
                  <a:cubicBezTo>
                    <a:pt x="3737" y="1213"/>
                    <a:pt x="3732" y="1214"/>
                    <a:pt x="3728" y="1214"/>
                  </a:cubicBezTo>
                  <a:cubicBezTo>
                    <a:pt x="3724" y="1213"/>
                    <a:pt x="3721" y="1211"/>
                    <a:pt x="3718" y="1208"/>
                  </a:cubicBezTo>
                  <a:cubicBezTo>
                    <a:pt x="3716" y="1204"/>
                    <a:pt x="3714" y="1199"/>
                    <a:pt x="3712" y="1192"/>
                  </a:cubicBezTo>
                  <a:lnTo>
                    <a:pt x="3514" y="79"/>
                  </a:lnTo>
                  <a:cubicBezTo>
                    <a:pt x="3513" y="75"/>
                    <a:pt x="3513" y="71"/>
                    <a:pt x="3514" y="66"/>
                  </a:cubicBezTo>
                  <a:cubicBezTo>
                    <a:pt x="3514" y="62"/>
                    <a:pt x="3516" y="58"/>
                    <a:pt x="3518" y="53"/>
                  </a:cubicBezTo>
                  <a:cubicBezTo>
                    <a:pt x="3521" y="49"/>
                    <a:pt x="3524" y="44"/>
                    <a:pt x="3528" y="39"/>
                  </a:cubicBezTo>
                  <a:cubicBezTo>
                    <a:pt x="3532" y="34"/>
                    <a:pt x="3538" y="27"/>
                    <a:pt x="3545" y="20"/>
                  </a:cubicBezTo>
                  <a:cubicBezTo>
                    <a:pt x="3552" y="13"/>
                    <a:pt x="3559" y="8"/>
                    <a:pt x="3564" y="5"/>
                  </a:cubicBezTo>
                  <a:cubicBezTo>
                    <a:pt x="3570" y="1"/>
                    <a:pt x="3575" y="0"/>
                    <a:pt x="3580" y="0"/>
                  </a:cubicBezTo>
                  <a:cubicBezTo>
                    <a:pt x="3584" y="0"/>
                    <a:pt x="3588" y="2"/>
                    <a:pt x="3590" y="6"/>
                  </a:cubicBezTo>
                  <a:cubicBezTo>
                    <a:pt x="3593" y="10"/>
                    <a:pt x="3595" y="15"/>
                    <a:pt x="3596" y="22"/>
                  </a:cubicBezTo>
                  <a:lnTo>
                    <a:pt x="3793" y="1135"/>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4" name="Freeform 22"/>
            <p:cNvSpPr>
              <a:spLocks noEditPoints="1"/>
            </p:cNvSpPr>
            <p:nvPr/>
          </p:nvSpPr>
          <p:spPr bwMode="auto">
            <a:xfrm>
              <a:off x="1433" y="2967"/>
              <a:ext cx="427" cy="434"/>
            </a:xfrm>
            <a:custGeom>
              <a:avLst/>
              <a:gdLst>
                <a:gd name="T0" fmla="*/ 618 w 4322"/>
                <a:gd name="T1" fmla="*/ 4376 h 4390"/>
                <a:gd name="T2" fmla="*/ 523 w 4322"/>
                <a:gd name="T3" fmla="*/ 4332 h 4390"/>
                <a:gd name="T4" fmla="*/ 441 w 4322"/>
                <a:gd name="T5" fmla="*/ 3682 h 4390"/>
                <a:gd name="T6" fmla="*/ 130 w 4322"/>
                <a:gd name="T7" fmla="*/ 3701 h 4390"/>
                <a:gd name="T8" fmla="*/ 46 w 4322"/>
                <a:gd name="T9" fmla="*/ 3836 h 4390"/>
                <a:gd name="T10" fmla="*/ 7 w 4322"/>
                <a:gd name="T11" fmla="*/ 3730 h 4390"/>
                <a:gd name="T12" fmla="*/ 396 w 4322"/>
                <a:gd name="T13" fmla="*/ 3473 h 4390"/>
                <a:gd name="T14" fmla="*/ 620 w 4322"/>
                <a:gd name="T15" fmla="*/ 4225 h 4390"/>
                <a:gd name="T16" fmla="*/ 1212 w 4322"/>
                <a:gd name="T17" fmla="*/ 3121 h 4390"/>
                <a:gd name="T18" fmla="*/ 1058 w 4322"/>
                <a:gd name="T19" fmla="*/ 3781 h 4390"/>
                <a:gd name="T20" fmla="*/ 654 w 4322"/>
                <a:gd name="T21" fmla="*/ 3005 h 4390"/>
                <a:gd name="T22" fmla="*/ 1037 w 4322"/>
                <a:gd name="T23" fmla="*/ 3132 h 4390"/>
                <a:gd name="T24" fmla="*/ 671 w 4322"/>
                <a:gd name="T25" fmla="*/ 3172 h 4390"/>
                <a:gd name="T26" fmla="*/ 1174 w 4322"/>
                <a:gd name="T27" fmla="*/ 3666 h 4390"/>
                <a:gd name="T28" fmla="*/ 1197 w 4322"/>
                <a:gd name="T29" fmla="*/ 3289 h 4390"/>
                <a:gd name="T30" fmla="*/ 1437 w 4322"/>
                <a:gd name="T31" fmla="*/ 2914 h 4390"/>
                <a:gd name="T32" fmla="*/ 1038 w 4322"/>
                <a:gd name="T33" fmla="*/ 2724 h 4390"/>
                <a:gd name="T34" fmla="*/ 1407 w 4322"/>
                <a:gd name="T35" fmla="*/ 2596 h 4390"/>
                <a:gd name="T36" fmla="*/ 1127 w 4322"/>
                <a:gd name="T37" fmla="*/ 2662 h 4390"/>
                <a:gd name="T38" fmla="*/ 1349 w 4322"/>
                <a:gd name="T39" fmla="*/ 2879 h 4390"/>
                <a:gd name="T40" fmla="*/ 2124 w 4322"/>
                <a:gd name="T41" fmla="*/ 2537 h 4390"/>
                <a:gd name="T42" fmla="*/ 2002 w 4322"/>
                <a:gd name="T43" fmla="*/ 2916 h 4390"/>
                <a:gd name="T44" fmla="*/ 1814 w 4322"/>
                <a:gd name="T45" fmla="*/ 2507 h 4390"/>
                <a:gd name="T46" fmla="*/ 2001 w 4322"/>
                <a:gd name="T47" fmla="*/ 2565 h 4390"/>
                <a:gd name="T48" fmla="*/ 1866 w 4322"/>
                <a:gd name="T49" fmla="*/ 2694 h 4390"/>
                <a:gd name="T50" fmla="*/ 2127 w 4322"/>
                <a:gd name="T51" fmla="*/ 2754 h 4390"/>
                <a:gd name="T52" fmla="*/ 1759 w 4322"/>
                <a:gd name="T53" fmla="*/ 3265 h 4390"/>
                <a:gd name="T54" fmla="*/ 1681 w 4322"/>
                <a:gd name="T55" fmla="*/ 3296 h 4390"/>
                <a:gd name="T56" fmla="*/ 1534 w 4322"/>
                <a:gd name="T57" fmla="*/ 2109 h 4390"/>
                <a:gd name="T58" fmla="*/ 2368 w 4322"/>
                <a:gd name="T59" fmla="*/ 2167 h 4390"/>
                <a:gd name="T60" fmla="*/ 2080 w 4322"/>
                <a:gd name="T61" fmla="*/ 2331 h 4390"/>
                <a:gd name="T62" fmla="*/ 3078 w 4322"/>
                <a:gd name="T63" fmla="*/ 1840 h 4390"/>
                <a:gd name="T64" fmla="*/ 2719 w 4322"/>
                <a:gd name="T65" fmla="*/ 2271 h 4390"/>
                <a:gd name="T66" fmla="*/ 2634 w 4322"/>
                <a:gd name="T67" fmla="*/ 2198 h 4390"/>
                <a:gd name="T68" fmla="*/ 2514 w 4322"/>
                <a:gd name="T69" fmla="*/ 1515 h 4390"/>
                <a:gd name="T70" fmla="*/ 2220 w 4322"/>
                <a:gd name="T71" fmla="*/ 1648 h 4390"/>
                <a:gd name="T72" fmla="*/ 2142 w 4322"/>
                <a:gd name="T73" fmla="*/ 1703 h 4390"/>
                <a:gd name="T74" fmla="*/ 2143 w 4322"/>
                <a:gd name="T75" fmla="*/ 1559 h 4390"/>
                <a:gd name="T76" fmla="*/ 2589 w 4322"/>
                <a:gd name="T77" fmla="*/ 1411 h 4390"/>
                <a:gd name="T78" fmla="*/ 3022 w 4322"/>
                <a:gd name="T79" fmla="*/ 1824 h 4390"/>
                <a:gd name="T80" fmla="*/ 3498 w 4322"/>
                <a:gd name="T81" fmla="*/ 1261 h 4390"/>
                <a:gd name="T82" fmla="*/ 3228 w 4322"/>
                <a:gd name="T83" fmla="*/ 1730 h 4390"/>
                <a:gd name="T84" fmla="*/ 3135 w 4322"/>
                <a:gd name="T85" fmla="*/ 1691 h 4390"/>
                <a:gd name="T86" fmla="*/ 3253 w 4322"/>
                <a:gd name="T87" fmla="*/ 1603 h 4390"/>
                <a:gd name="T88" fmla="*/ 3272 w 4322"/>
                <a:gd name="T89" fmla="*/ 1204 h 4390"/>
                <a:gd name="T90" fmla="*/ 2926 w 4322"/>
                <a:gd name="T91" fmla="*/ 1405 h 4390"/>
                <a:gd name="T92" fmla="*/ 2926 w 4322"/>
                <a:gd name="T93" fmla="*/ 757 h 4390"/>
                <a:gd name="T94" fmla="*/ 2758 w 4322"/>
                <a:gd name="T95" fmla="*/ 1073 h 4390"/>
                <a:gd name="T96" fmla="*/ 3330 w 4322"/>
                <a:gd name="T97" fmla="*/ 1085 h 4390"/>
                <a:gd name="T98" fmla="*/ 3542 w 4322"/>
                <a:gd name="T99" fmla="*/ 810 h 4390"/>
                <a:gd name="T100" fmla="*/ 3142 w 4322"/>
                <a:gd name="T101" fmla="*/ 620 h 4390"/>
                <a:gd name="T102" fmla="*/ 3512 w 4322"/>
                <a:gd name="T103" fmla="*/ 492 h 4390"/>
                <a:gd name="T104" fmla="*/ 3231 w 4322"/>
                <a:gd name="T105" fmla="*/ 558 h 4390"/>
                <a:gd name="T106" fmla="*/ 3453 w 4322"/>
                <a:gd name="T107" fmla="*/ 775 h 4390"/>
                <a:gd name="T108" fmla="*/ 4228 w 4322"/>
                <a:gd name="T109" fmla="*/ 433 h 4390"/>
                <a:gd name="T110" fmla="*/ 4106 w 4322"/>
                <a:gd name="T111" fmla="*/ 812 h 4390"/>
                <a:gd name="T112" fmla="*/ 3918 w 4322"/>
                <a:gd name="T113" fmla="*/ 403 h 4390"/>
                <a:gd name="T114" fmla="*/ 4105 w 4322"/>
                <a:gd name="T115" fmla="*/ 460 h 4390"/>
                <a:gd name="T116" fmla="*/ 3971 w 4322"/>
                <a:gd name="T117" fmla="*/ 590 h 4390"/>
                <a:gd name="T118" fmla="*/ 4232 w 4322"/>
                <a:gd name="T119" fmla="*/ 649 h 4390"/>
                <a:gd name="T120" fmla="*/ 3863 w 4322"/>
                <a:gd name="T121" fmla="*/ 1161 h 4390"/>
                <a:gd name="T122" fmla="*/ 3786 w 4322"/>
                <a:gd name="T123" fmla="*/ 1192 h 4390"/>
                <a:gd name="T124" fmla="*/ 3638 w 4322"/>
                <a:gd name="T125" fmla="*/ 5 h 4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22" h="4390">
                  <a:moveTo>
                    <a:pt x="963" y="3956"/>
                  </a:moveTo>
                  <a:cubicBezTo>
                    <a:pt x="969" y="3962"/>
                    <a:pt x="974" y="3968"/>
                    <a:pt x="978" y="3974"/>
                  </a:cubicBezTo>
                  <a:cubicBezTo>
                    <a:pt x="982" y="3979"/>
                    <a:pt x="984" y="3984"/>
                    <a:pt x="986" y="3989"/>
                  </a:cubicBezTo>
                  <a:cubicBezTo>
                    <a:pt x="988" y="3994"/>
                    <a:pt x="988" y="3998"/>
                    <a:pt x="987" y="4002"/>
                  </a:cubicBezTo>
                  <a:cubicBezTo>
                    <a:pt x="986" y="4006"/>
                    <a:pt x="984" y="4010"/>
                    <a:pt x="981" y="4013"/>
                  </a:cubicBezTo>
                  <a:lnTo>
                    <a:pt x="618" y="4376"/>
                  </a:lnTo>
                  <a:cubicBezTo>
                    <a:pt x="613" y="4381"/>
                    <a:pt x="608" y="4385"/>
                    <a:pt x="603" y="4387"/>
                  </a:cubicBezTo>
                  <a:cubicBezTo>
                    <a:pt x="599" y="4389"/>
                    <a:pt x="594" y="4390"/>
                    <a:pt x="588" y="4390"/>
                  </a:cubicBezTo>
                  <a:cubicBezTo>
                    <a:pt x="583" y="4390"/>
                    <a:pt x="577" y="4388"/>
                    <a:pt x="571" y="4384"/>
                  </a:cubicBezTo>
                  <a:cubicBezTo>
                    <a:pt x="565" y="4380"/>
                    <a:pt x="558" y="4375"/>
                    <a:pt x="550" y="4367"/>
                  </a:cubicBezTo>
                  <a:cubicBezTo>
                    <a:pt x="544" y="4360"/>
                    <a:pt x="538" y="4354"/>
                    <a:pt x="533" y="4349"/>
                  </a:cubicBezTo>
                  <a:cubicBezTo>
                    <a:pt x="529" y="4343"/>
                    <a:pt x="526" y="4337"/>
                    <a:pt x="523" y="4332"/>
                  </a:cubicBezTo>
                  <a:cubicBezTo>
                    <a:pt x="521" y="4326"/>
                    <a:pt x="520" y="4320"/>
                    <a:pt x="518" y="4313"/>
                  </a:cubicBezTo>
                  <a:cubicBezTo>
                    <a:pt x="517" y="4307"/>
                    <a:pt x="516" y="4299"/>
                    <a:pt x="516" y="4291"/>
                  </a:cubicBezTo>
                  <a:lnTo>
                    <a:pt x="512" y="4024"/>
                  </a:lnTo>
                  <a:cubicBezTo>
                    <a:pt x="512" y="3963"/>
                    <a:pt x="508" y="3910"/>
                    <a:pt x="501" y="3867"/>
                  </a:cubicBezTo>
                  <a:cubicBezTo>
                    <a:pt x="495" y="3824"/>
                    <a:pt x="487" y="3788"/>
                    <a:pt x="476" y="3757"/>
                  </a:cubicBezTo>
                  <a:cubicBezTo>
                    <a:pt x="466" y="3727"/>
                    <a:pt x="454" y="3702"/>
                    <a:pt x="441" y="3682"/>
                  </a:cubicBezTo>
                  <a:cubicBezTo>
                    <a:pt x="427" y="3662"/>
                    <a:pt x="413" y="3645"/>
                    <a:pt x="399" y="3631"/>
                  </a:cubicBezTo>
                  <a:cubicBezTo>
                    <a:pt x="384" y="3616"/>
                    <a:pt x="368" y="3605"/>
                    <a:pt x="350" y="3597"/>
                  </a:cubicBezTo>
                  <a:cubicBezTo>
                    <a:pt x="332" y="3588"/>
                    <a:pt x="313" y="3584"/>
                    <a:pt x="294" y="3584"/>
                  </a:cubicBezTo>
                  <a:cubicBezTo>
                    <a:pt x="275" y="3583"/>
                    <a:pt x="256" y="3587"/>
                    <a:pt x="236" y="3595"/>
                  </a:cubicBezTo>
                  <a:cubicBezTo>
                    <a:pt x="216" y="3603"/>
                    <a:pt x="197" y="3617"/>
                    <a:pt x="179" y="3635"/>
                  </a:cubicBezTo>
                  <a:cubicBezTo>
                    <a:pt x="158" y="3656"/>
                    <a:pt x="141" y="3678"/>
                    <a:pt x="130" y="3701"/>
                  </a:cubicBezTo>
                  <a:cubicBezTo>
                    <a:pt x="119" y="3723"/>
                    <a:pt x="111" y="3745"/>
                    <a:pt x="105" y="3764"/>
                  </a:cubicBezTo>
                  <a:cubicBezTo>
                    <a:pt x="99" y="3784"/>
                    <a:pt x="94" y="3801"/>
                    <a:pt x="91" y="3815"/>
                  </a:cubicBezTo>
                  <a:cubicBezTo>
                    <a:pt x="89" y="3829"/>
                    <a:pt x="85" y="3839"/>
                    <a:pt x="81" y="3843"/>
                  </a:cubicBezTo>
                  <a:cubicBezTo>
                    <a:pt x="78" y="3845"/>
                    <a:pt x="76" y="3847"/>
                    <a:pt x="72" y="3847"/>
                  </a:cubicBezTo>
                  <a:cubicBezTo>
                    <a:pt x="69" y="3848"/>
                    <a:pt x="65" y="3847"/>
                    <a:pt x="61" y="3845"/>
                  </a:cubicBezTo>
                  <a:cubicBezTo>
                    <a:pt x="57" y="3844"/>
                    <a:pt x="52" y="3840"/>
                    <a:pt x="46" y="3836"/>
                  </a:cubicBezTo>
                  <a:cubicBezTo>
                    <a:pt x="40" y="3832"/>
                    <a:pt x="34" y="3826"/>
                    <a:pt x="26" y="3819"/>
                  </a:cubicBezTo>
                  <a:cubicBezTo>
                    <a:pt x="21" y="3814"/>
                    <a:pt x="17" y="3809"/>
                    <a:pt x="14" y="3805"/>
                  </a:cubicBezTo>
                  <a:cubicBezTo>
                    <a:pt x="10" y="3801"/>
                    <a:pt x="8" y="3797"/>
                    <a:pt x="6" y="3794"/>
                  </a:cubicBezTo>
                  <a:cubicBezTo>
                    <a:pt x="4" y="3790"/>
                    <a:pt x="3" y="3786"/>
                    <a:pt x="2" y="3783"/>
                  </a:cubicBezTo>
                  <a:cubicBezTo>
                    <a:pt x="1" y="3779"/>
                    <a:pt x="0" y="3773"/>
                    <a:pt x="1" y="3766"/>
                  </a:cubicBezTo>
                  <a:cubicBezTo>
                    <a:pt x="1" y="3758"/>
                    <a:pt x="4" y="3746"/>
                    <a:pt x="7" y="3730"/>
                  </a:cubicBezTo>
                  <a:cubicBezTo>
                    <a:pt x="11" y="3714"/>
                    <a:pt x="18" y="3695"/>
                    <a:pt x="27" y="3674"/>
                  </a:cubicBezTo>
                  <a:cubicBezTo>
                    <a:pt x="36" y="3653"/>
                    <a:pt x="48" y="3632"/>
                    <a:pt x="62" y="3610"/>
                  </a:cubicBezTo>
                  <a:cubicBezTo>
                    <a:pt x="76" y="3587"/>
                    <a:pt x="93" y="3566"/>
                    <a:pt x="113" y="3546"/>
                  </a:cubicBezTo>
                  <a:cubicBezTo>
                    <a:pt x="145" y="3515"/>
                    <a:pt x="177" y="3491"/>
                    <a:pt x="210" y="3476"/>
                  </a:cubicBezTo>
                  <a:cubicBezTo>
                    <a:pt x="243" y="3461"/>
                    <a:pt x="275" y="3454"/>
                    <a:pt x="306" y="3454"/>
                  </a:cubicBezTo>
                  <a:cubicBezTo>
                    <a:pt x="338" y="3453"/>
                    <a:pt x="368" y="3460"/>
                    <a:pt x="396" y="3473"/>
                  </a:cubicBezTo>
                  <a:cubicBezTo>
                    <a:pt x="424" y="3486"/>
                    <a:pt x="450" y="3504"/>
                    <a:pt x="474" y="3527"/>
                  </a:cubicBezTo>
                  <a:cubicBezTo>
                    <a:pt x="495" y="3548"/>
                    <a:pt x="514" y="3571"/>
                    <a:pt x="531" y="3595"/>
                  </a:cubicBezTo>
                  <a:cubicBezTo>
                    <a:pt x="548" y="3620"/>
                    <a:pt x="563" y="3650"/>
                    <a:pt x="575" y="3687"/>
                  </a:cubicBezTo>
                  <a:cubicBezTo>
                    <a:pt x="587" y="3723"/>
                    <a:pt x="597" y="3767"/>
                    <a:pt x="604" y="3820"/>
                  </a:cubicBezTo>
                  <a:cubicBezTo>
                    <a:pt x="611" y="3872"/>
                    <a:pt x="615" y="3936"/>
                    <a:pt x="616" y="4012"/>
                  </a:cubicBezTo>
                  <a:lnTo>
                    <a:pt x="620" y="4225"/>
                  </a:lnTo>
                  <a:lnTo>
                    <a:pt x="906" y="3939"/>
                  </a:lnTo>
                  <a:cubicBezTo>
                    <a:pt x="909" y="3937"/>
                    <a:pt x="912" y="3935"/>
                    <a:pt x="916" y="3934"/>
                  </a:cubicBezTo>
                  <a:cubicBezTo>
                    <a:pt x="920" y="3933"/>
                    <a:pt x="925" y="3933"/>
                    <a:pt x="930" y="3934"/>
                  </a:cubicBezTo>
                  <a:cubicBezTo>
                    <a:pt x="935" y="3935"/>
                    <a:pt x="940" y="3938"/>
                    <a:pt x="945" y="3941"/>
                  </a:cubicBezTo>
                  <a:cubicBezTo>
                    <a:pt x="951" y="3945"/>
                    <a:pt x="957" y="3950"/>
                    <a:pt x="963" y="3956"/>
                  </a:cubicBezTo>
                  <a:close/>
                  <a:moveTo>
                    <a:pt x="1212" y="3121"/>
                  </a:moveTo>
                  <a:cubicBezTo>
                    <a:pt x="1263" y="3171"/>
                    <a:pt x="1305" y="3222"/>
                    <a:pt x="1338" y="3271"/>
                  </a:cubicBezTo>
                  <a:cubicBezTo>
                    <a:pt x="1372" y="3321"/>
                    <a:pt x="1395" y="3370"/>
                    <a:pt x="1406" y="3418"/>
                  </a:cubicBezTo>
                  <a:cubicBezTo>
                    <a:pt x="1418" y="3467"/>
                    <a:pt x="1417" y="3514"/>
                    <a:pt x="1404" y="3560"/>
                  </a:cubicBezTo>
                  <a:cubicBezTo>
                    <a:pt x="1390" y="3607"/>
                    <a:pt x="1362" y="3652"/>
                    <a:pt x="1318" y="3695"/>
                  </a:cubicBezTo>
                  <a:cubicBezTo>
                    <a:pt x="1277" y="3737"/>
                    <a:pt x="1234" y="3764"/>
                    <a:pt x="1191" y="3778"/>
                  </a:cubicBezTo>
                  <a:cubicBezTo>
                    <a:pt x="1148" y="3791"/>
                    <a:pt x="1104" y="3792"/>
                    <a:pt x="1058" y="3781"/>
                  </a:cubicBezTo>
                  <a:cubicBezTo>
                    <a:pt x="1012" y="3770"/>
                    <a:pt x="965" y="3747"/>
                    <a:pt x="915" y="3712"/>
                  </a:cubicBezTo>
                  <a:cubicBezTo>
                    <a:pt x="866" y="3677"/>
                    <a:pt x="815" y="3633"/>
                    <a:pt x="760" y="3579"/>
                  </a:cubicBezTo>
                  <a:cubicBezTo>
                    <a:pt x="710" y="3529"/>
                    <a:pt x="668" y="3479"/>
                    <a:pt x="635" y="3429"/>
                  </a:cubicBezTo>
                  <a:cubicBezTo>
                    <a:pt x="601" y="3379"/>
                    <a:pt x="578" y="3330"/>
                    <a:pt x="566" y="3281"/>
                  </a:cubicBezTo>
                  <a:cubicBezTo>
                    <a:pt x="555" y="3233"/>
                    <a:pt x="556" y="3186"/>
                    <a:pt x="569" y="3140"/>
                  </a:cubicBezTo>
                  <a:cubicBezTo>
                    <a:pt x="582" y="3093"/>
                    <a:pt x="611" y="3048"/>
                    <a:pt x="654" y="3005"/>
                  </a:cubicBezTo>
                  <a:cubicBezTo>
                    <a:pt x="696" y="2963"/>
                    <a:pt x="738" y="2936"/>
                    <a:pt x="781" y="2922"/>
                  </a:cubicBezTo>
                  <a:cubicBezTo>
                    <a:pt x="824" y="2909"/>
                    <a:pt x="869" y="2908"/>
                    <a:pt x="915" y="2919"/>
                  </a:cubicBezTo>
                  <a:cubicBezTo>
                    <a:pt x="961" y="2930"/>
                    <a:pt x="1008" y="2953"/>
                    <a:pt x="1057" y="2988"/>
                  </a:cubicBezTo>
                  <a:cubicBezTo>
                    <a:pt x="1106" y="3022"/>
                    <a:pt x="1158" y="3067"/>
                    <a:pt x="1212" y="3121"/>
                  </a:cubicBezTo>
                  <a:close/>
                  <a:moveTo>
                    <a:pt x="1129" y="3217"/>
                  </a:moveTo>
                  <a:cubicBezTo>
                    <a:pt x="1096" y="3184"/>
                    <a:pt x="1065" y="3155"/>
                    <a:pt x="1037" y="3132"/>
                  </a:cubicBezTo>
                  <a:cubicBezTo>
                    <a:pt x="1008" y="3108"/>
                    <a:pt x="982" y="3088"/>
                    <a:pt x="957" y="3073"/>
                  </a:cubicBezTo>
                  <a:cubicBezTo>
                    <a:pt x="933" y="3058"/>
                    <a:pt x="910" y="3046"/>
                    <a:pt x="888" y="3039"/>
                  </a:cubicBezTo>
                  <a:cubicBezTo>
                    <a:pt x="866" y="3032"/>
                    <a:pt x="846" y="3029"/>
                    <a:pt x="826" y="3030"/>
                  </a:cubicBezTo>
                  <a:cubicBezTo>
                    <a:pt x="807" y="3031"/>
                    <a:pt x="788" y="3035"/>
                    <a:pt x="771" y="3044"/>
                  </a:cubicBezTo>
                  <a:cubicBezTo>
                    <a:pt x="754" y="3053"/>
                    <a:pt x="737" y="3066"/>
                    <a:pt x="721" y="3082"/>
                  </a:cubicBezTo>
                  <a:cubicBezTo>
                    <a:pt x="692" y="3111"/>
                    <a:pt x="675" y="3141"/>
                    <a:pt x="671" y="3172"/>
                  </a:cubicBezTo>
                  <a:cubicBezTo>
                    <a:pt x="667" y="3204"/>
                    <a:pt x="671" y="3237"/>
                    <a:pt x="684" y="3271"/>
                  </a:cubicBezTo>
                  <a:cubicBezTo>
                    <a:pt x="698" y="3305"/>
                    <a:pt x="719" y="3340"/>
                    <a:pt x="747" y="3375"/>
                  </a:cubicBezTo>
                  <a:cubicBezTo>
                    <a:pt x="775" y="3411"/>
                    <a:pt x="807" y="3447"/>
                    <a:pt x="844" y="3483"/>
                  </a:cubicBezTo>
                  <a:cubicBezTo>
                    <a:pt x="893" y="3532"/>
                    <a:pt x="937" y="3572"/>
                    <a:pt x="977" y="3601"/>
                  </a:cubicBezTo>
                  <a:cubicBezTo>
                    <a:pt x="1016" y="3630"/>
                    <a:pt x="1052" y="3650"/>
                    <a:pt x="1085" y="3661"/>
                  </a:cubicBezTo>
                  <a:cubicBezTo>
                    <a:pt x="1118" y="3672"/>
                    <a:pt x="1147" y="3673"/>
                    <a:pt x="1174" y="3666"/>
                  </a:cubicBezTo>
                  <a:cubicBezTo>
                    <a:pt x="1201" y="3659"/>
                    <a:pt x="1227" y="3643"/>
                    <a:pt x="1251" y="3619"/>
                  </a:cubicBezTo>
                  <a:cubicBezTo>
                    <a:pt x="1270" y="3600"/>
                    <a:pt x="1284" y="3580"/>
                    <a:pt x="1292" y="3559"/>
                  </a:cubicBezTo>
                  <a:cubicBezTo>
                    <a:pt x="1301" y="3539"/>
                    <a:pt x="1304" y="3518"/>
                    <a:pt x="1303" y="3496"/>
                  </a:cubicBezTo>
                  <a:cubicBezTo>
                    <a:pt x="1302" y="3474"/>
                    <a:pt x="1297" y="3452"/>
                    <a:pt x="1288" y="3429"/>
                  </a:cubicBezTo>
                  <a:cubicBezTo>
                    <a:pt x="1279" y="3407"/>
                    <a:pt x="1267" y="3384"/>
                    <a:pt x="1251" y="3360"/>
                  </a:cubicBezTo>
                  <a:cubicBezTo>
                    <a:pt x="1236" y="3337"/>
                    <a:pt x="1218" y="3313"/>
                    <a:pt x="1197" y="3289"/>
                  </a:cubicBezTo>
                  <a:cubicBezTo>
                    <a:pt x="1176" y="3265"/>
                    <a:pt x="1153" y="3241"/>
                    <a:pt x="1129" y="3217"/>
                  </a:cubicBezTo>
                  <a:close/>
                  <a:moveTo>
                    <a:pt x="1407" y="2596"/>
                  </a:moveTo>
                  <a:cubicBezTo>
                    <a:pt x="1434" y="2622"/>
                    <a:pt x="1454" y="2649"/>
                    <a:pt x="1470" y="2676"/>
                  </a:cubicBezTo>
                  <a:cubicBezTo>
                    <a:pt x="1486" y="2703"/>
                    <a:pt x="1495" y="2730"/>
                    <a:pt x="1498" y="2757"/>
                  </a:cubicBezTo>
                  <a:cubicBezTo>
                    <a:pt x="1501" y="2784"/>
                    <a:pt x="1498" y="2811"/>
                    <a:pt x="1489" y="2837"/>
                  </a:cubicBezTo>
                  <a:cubicBezTo>
                    <a:pt x="1479" y="2864"/>
                    <a:pt x="1462" y="2890"/>
                    <a:pt x="1437" y="2914"/>
                  </a:cubicBezTo>
                  <a:cubicBezTo>
                    <a:pt x="1413" y="2939"/>
                    <a:pt x="1388" y="2956"/>
                    <a:pt x="1362" y="2966"/>
                  </a:cubicBezTo>
                  <a:cubicBezTo>
                    <a:pt x="1337" y="2976"/>
                    <a:pt x="1311" y="2979"/>
                    <a:pt x="1285" y="2975"/>
                  </a:cubicBezTo>
                  <a:cubicBezTo>
                    <a:pt x="1259" y="2972"/>
                    <a:pt x="1233" y="2962"/>
                    <a:pt x="1207" y="2946"/>
                  </a:cubicBezTo>
                  <a:cubicBezTo>
                    <a:pt x="1180" y="2930"/>
                    <a:pt x="1154" y="2909"/>
                    <a:pt x="1126" y="2881"/>
                  </a:cubicBezTo>
                  <a:cubicBezTo>
                    <a:pt x="1102" y="2857"/>
                    <a:pt x="1082" y="2831"/>
                    <a:pt x="1066" y="2804"/>
                  </a:cubicBezTo>
                  <a:cubicBezTo>
                    <a:pt x="1051" y="2778"/>
                    <a:pt x="1041" y="2751"/>
                    <a:pt x="1038" y="2724"/>
                  </a:cubicBezTo>
                  <a:cubicBezTo>
                    <a:pt x="1034" y="2698"/>
                    <a:pt x="1037" y="2671"/>
                    <a:pt x="1046" y="2644"/>
                  </a:cubicBezTo>
                  <a:cubicBezTo>
                    <a:pt x="1055" y="2617"/>
                    <a:pt x="1072" y="2591"/>
                    <a:pt x="1097" y="2566"/>
                  </a:cubicBezTo>
                  <a:cubicBezTo>
                    <a:pt x="1124" y="2540"/>
                    <a:pt x="1151" y="2522"/>
                    <a:pt x="1178" y="2513"/>
                  </a:cubicBezTo>
                  <a:cubicBezTo>
                    <a:pt x="1205" y="2504"/>
                    <a:pt x="1232" y="2502"/>
                    <a:pt x="1258" y="2506"/>
                  </a:cubicBezTo>
                  <a:cubicBezTo>
                    <a:pt x="1285" y="2511"/>
                    <a:pt x="1310" y="2521"/>
                    <a:pt x="1335" y="2537"/>
                  </a:cubicBezTo>
                  <a:cubicBezTo>
                    <a:pt x="1360" y="2554"/>
                    <a:pt x="1384" y="2573"/>
                    <a:pt x="1407" y="2596"/>
                  </a:cubicBezTo>
                  <a:close/>
                  <a:moveTo>
                    <a:pt x="1339" y="2670"/>
                  </a:moveTo>
                  <a:cubicBezTo>
                    <a:pt x="1320" y="2651"/>
                    <a:pt x="1302" y="2636"/>
                    <a:pt x="1284" y="2624"/>
                  </a:cubicBezTo>
                  <a:cubicBezTo>
                    <a:pt x="1267" y="2612"/>
                    <a:pt x="1250" y="2603"/>
                    <a:pt x="1235" y="2599"/>
                  </a:cubicBezTo>
                  <a:cubicBezTo>
                    <a:pt x="1220" y="2595"/>
                    <a:pt x="1205" y="2595"/>
                    <a:pt x="1191" y="2599"/>
                  </a:cubicBezTo>
                  <a:cubicBezTo>
                    <a:pt x="1177" y="2603"/>
                    <a:pt x="1163" y="2612"/>
                    <a:pt x="1151" y="2624"/>
                  </a:cubicBezTo>
                  <a:cubicBezTo>
                    <a:pt x="1139" y="2636"/>
                    <a:pt x="1131" y="2649"/>
                    <a:pt x="1127" y="2662"/>
                  </a:cubicBezTo>
                  <a:cubicBezTo>
                    <a:pt x="1123" y="2676"/>
                    <a:pt x="1123" y="2690"/>
                    <a:pt x="1127" y="2705"/>
                  </a:cubicBezTo>
                  <a:cubicBezTo>
                    <a:pt x="1131" y="2720"/>
                    <a:pt x="1138" y="2736"/>
                    <a:pt x="1150" y="2753"/>
                  </a:cubicBezTo>
                  <a:cubicBezTo>
                    <a:pt x="1161" y="2770"/>
                    <a:pt x="1176" y="2788"/>
                    <a:pt x="1195" y="2807"/>
                  </a:cubicBezTo>
                  <a:cubicBezTo>
                    <a:pt x="1218" y="2830"/>
                    <a:pt x="1239" y="2847"/>
                    <a:pt x="1258" y="2860"/>
                  </a:cubicBezTo>
                  <a:cubicBezTo>
                    <a:pt x="1276" y="2872"/>
                    <a:pt x="1293" y="2879"/>
                    <a:pt x="1308" y="2882"/>
                  </a:cubicBezTo>
                  <a:cubicBezTo>
                    <a:pt x="1323" y="2886"/>
                    <a:pt x="1337" y="2884"/>
                    <a:pt x="1349" y="2879"/>
                  </a:cubicBezTo>
                  <a:cubicBezTo>
                    <a:pt x="1362" y="2873"/>
                    <a:pt x="1374" y="2865"/>
                    <a:pt x="1385" y="2854"/>
                  </a:cubicBezTo>
                  <a:cubicBezTo>
                    <a:pt x="1399" y="2840"/>
                    <a:pt x="1407" y="2826"/>
                    <a:pt x="1411" y="2813"/>
                  </a:cubicBezTo>
                  <a:cubicBezTo>
                    <a:pt x="1414" y="2799"/>
                    <a:pt x="1414" y="2784"/>
                    <a:pt x="1409" y="2769"/>
                  </a:cubicBezTo>
                  <a:cubicBezTo>
                    <a:pt x="1404" y="2754"/>
                    <a:pt x="1396" y="2738"/>
                    <a:pt x="1384" y="2722"/>
                  </a:cubicBezTo>
                  <a:cubicBezTo>
                    <a:pt x="1372" y="2706"/>
                    <a:pt x="1357" y="2688"/>
                    <a:pt x="1339" y="2670"/>
                  </a:cubicBezTo>
                  <a:close/>
                  <a:moveTo>
                    <a:pt x="2124" y="2537"/>
                  </a:moveTo>
                  <a:cubicBezTo>
                    <a:pt x="2150" y="2563"/>
                    <a:pt x="2171" y="2590"/>
                    <a:pt x="2187" y="2617"/>
                  </a:cubicBezTo>
                  <a:cubicBezTo>
                    <a:pt x="2202" y="2644"/>
                    <a:pt x="2212" y="2671"/>
                    <a:pt x="2215" y="2698"/>
                  </a:cubicBezTo>
                  <a:cubicBezTo>
                    <a:pt x="2218" y="2725"/>
                    <a:pt x="2215" y="2752"/>
                    <a:pt x="2205" y="2779"/>
                  </a:cubicBezTo>
                  <a:cubicBezTo>
                    <a:pt x="2196" y="2805"/>
                    <a:pt x="2178" y="2831"/>
                    <a:pt x="2154" y="2855"/>
                  </a:cubicBezTo>
                  <a:cubicBezTo>
                    <a:pt x="2129" y="2880"/>
                    <a:pt x="2104" y="2897"/>
                    <a:pt x="2079" y="2907"/>
                  </a:cubicBezTo>
                  <a:cubicBezTo>
                    <a:pt x="2053" y="2917"/>
                    <a:pt x="2028" y="2920"/>
                    <a:pt x="2002" y="2916"/>
                  </a:cubicBezTo>
                  <a:cubicBezTo>
                    <a:pt x="1976" y="2913"/>
                    <a:pt x="1950" y="2903"/>
                    <a:pt x="1923" y="2887"/>
                  </a:cubicBezTo>
                  <a:cubicBezTo>
                    <a:pt x="1897" y="2871"/>
                    <a:pt x="1870" y="2850"/>
                    <a:pt x="1843" y="2823"/>
                  </a:cubicBezTo>
                  <a:cubicBezTo>
                    <a:pt x="1818" y="2798"/>
                    <a:pt x="1798" y="2772"/>
                    <a:pt x="1783" y="2746"/>
                  </a:cubicBezTo>
                  <a:cubicBezTo>
                    <a:pt x="1767" y="2719"/>
                    <a:pt x="1758" y="2692"/>
                    <a:pt x="1754" y="2665"/>
                  </a:cubicBezTo>
                  <a:cubicBezTo>
                    <a:pt x="1750" y="2639"/>
                    <a:pt x="1753" y="2612"/>
                    <a:pt x="1762" y="2585"/>
                  </a:cubicBezTo>
                  <a:cubicBezTo>
                    <a:pt x="1772" y="2558"/>
                    <a:pt x="1789" y="2532"/>
                    <a:pt x="1814" y="2507"/>
                  </a:cubicBezTo>
                  <a:cubicBezTo>
                    <a:pt x="1840" y="2481"/>
                    <a:pt x="1867" y="2463"/>
                    <a:pt x="1895" y="2454"/>
                  </a:cubicBezTo>
                  <a:cubicBezTo>
                    <a:pt x="1922" y="2445"/>
                    <a:pt x="1949" y="2443"/>
                    <a:pt x="1975" y="2447"/>
                  </a:cubicBezTo>
                  <a:cubicBezTo>
                    <a:pt x="2001" y="2452"/>
                    <a:pt x="2027" y="2462"/>
                    <a:pt x="2052" y="2478"/>
                  </a:cubicBezTo>
                  <a:cubicBezTo>
                    <a:pt x="2077" y="2495"/>
                    <a:pt x="2101" y="2514"/>
                    <a:pt x="2124" y="2537"/>
                  </a:cubicBezTo>
                  <a:close/>
                  <a:moveTo>
                    <a:pt x="2055" y="2611"/>
                  </a:moveTo>
                  <a:cubicBezTo>
                    <a:pt x="2037" y="2592"/>
                    <a:pt x="2018" y="2577"/>
                    <a:pt x="2001" y="2565"/>
                  </a:cubicBezTo>
                  <a:cubicBezTo>
                    <a:pt x="1983" y="2553"/>
                    <a:pt x="1967" y="2544"/>
                    <a:pt x="1952" y="2540"/>
                  </a:cubicBezTo>
                  <a:cubicBezTo>
                    <a:pt x="1936" y="2536"/>
                    <a:pt x="1921" y="2536"/>
                    <a:pt x="1907" y="2540"/>
                  </a:cubicBezTo>
                  <a:cubicBezTo>
                    <a:pt x="1893" y="2544"/>
                    <a:pt x="1880" y="2553"/>
                    <a:pt x="1867" y="2565"/>
                  </a:cubicBezTo>
                  <a:cubicBezTo>
                    <a:pt x="1856" y="2577"/>
                    <a:pt x="1848" y="2590"/>
                    <a:pt x="1844" y="2603"/>
                  </a:cubicBezTo>
                  <a:cubicBezTo>
                    <a:pt x="1839" y="2617"/>
                    <a:pt x="1839" y="2631"/>
                    <a:pt x="1843" y="2646"/>
                  </a:cubicBezTo>
                  <a:cubicBezTo>
                    <a:pt x="1847" y="2661"/>
                    <a:pt x="1855" y="2677"/>
                    <a:pt x="1866" y="2694"/>
                  </a:cubicBezTo>
                  <a:cubicBezTo>
                    <a:pt x="1878" y="2711"/>
                    <a:pt x="1893" y="2729"/>
                    <a:pt x="1912" y="2748"/>
                  </a:cubicBezTo>
                  <a:cubicBezTo>
                    <a:pt x="1935" y="2771"/>
                    <a:pt x="1956" y="2788"/>
                    <a:pt x="1974" y="2801"/>
                  </a:cubicBezTo>
                  <a:cubicBezTo>
                    <a:pt x="1993" y="2813"/>
                    <a:pt x="2010" y="2820"/>
                    <a:pt x="2024" y="2824"/>
                  </a:cubicBezTo>
                  <a:cubicBezTo>
                    <a:pt x="2039" y="2827"/>
                    <a:pt x="2053" y="2825"/>
                    <a:pt x="2066" y="2820"/>
                  </a:cubicBezTo>
                  <a:cubicBezTo>
                    <a:pt x="2078" y="2815"/>
                    <a:pt x="2090" y="2806"/>
                    <a:pt x="2102" y="2795"/>
                  </a:cubicBezTo>
                  <a:cubicBezTo>
                    <a:pt x="2115" y="2781"/>
                    <a:pt x="2124" y="2767"/>
                    <a:pt x="2127" y="2754"/>
                  </a:cubicBezTo>
                  <a:cubicBezTo>
                    <a:pt x="2131" y="2740"/>
                    <a:pt x="2130" y="2725"/>
                    <a:pt x="2126" y="2710"/>
                  </a:cubicBezTo>
                  <a:cubicBezTo>
                    <a:pt x="2121" y="2695"/>
                    <a:pt x="2113" y="2679"/>
                    <a:pt x="2101" y="2663"/>
                  </a:cubicBezTo>
                  <a:cubicBezTo>
                    <a:pt x="2089" y="2647"/>
                    <a:pt x="2074" y="2629"/>
                    <a:pt x="2055" y="2611"/>
                  </a:cubicBezTo>
                  <a:close/>
                  <a:moveTo>
                    <a:pt x="1763" y="3239"/>
                  </a:moveTo>
                  <a:cubicBezTo>
                    <a:pt x="1764" y="3244"/>
                    <a:pt x="1764" y="3248"/>
                    <a:pt x="1764" y="3252"/>
                  </a:cubicBezTo>
                  <a:cubicBezTo>
                    <a:pt x="1763" y="3256"/>
                    <a:pt x="1761" y="3260"/>
                    <a:pt x="1759" y="3265"/>
                  </a:cubicBezTo>
                  <a:cubicBezTo>
                    <a:pt x="1757" y="3269"/>
                    <a:pt x="1754" y="3274"/>
                    <a:pt x="1749" y="3280"/>
                  </a:cubicBezTo>
                  <a:cubicBezTo>
                    <a:pt x="1745" y="3285"/>
                    <a:pt x="1740" y="3291"/>
                    <a:pt x="1733" y="3298"/>
                  </a:cubicBezTo>
                  <a:cubicBezTo>
                    <a:pt x="1725" y="3305"/>
                    <a:pt x="1719" y="3310"/>
                    <a:pt x="1713" y="3314"/>
                  </a:cubicBezTo>
                  <a:cubicBezTo>
                    <a:pt x="1707" y="3317"/>
                    <a:pt x="1702" y="3318"/>
                    <a:pt x="1698" y="3318"/>
                  </a:cubicBezTo>
                  <a:cubicBezTo>
                    <a:pt x="1694" y="3318"/>
                    <a:pt x="1690" y="3316"/>
                    <a:pt x="1688" y="3312"/>
                  </a:cubicBezTo>
                  <a:cubicBezTo>
                    <a:pt x="1685" y="3308"/>
                    <a:pt x="1683" y="3303"/>
                    <a:pt x="1681" y="3296"/>
                  </a:cubicBezTo>
                  <a:lnTo>
                    <a:pt x="1484" y="2184"/>
                  </a:lnTo>
                  <a:cubicBezTo>
                    <a:pt x="1483" y="2179"/>
                    <a:pt x="1482" y="2175"/>
                    <a:pt x="1483" y="2171"/>
                  </a:cubicBezTo>
                  <a:cubicBezTo>
                    <a:pt x="1483" y="2166"/>
                    <a:pt x="1485" y="2162"/>
                    <a:pt x="1488" y="2157"/>
                  </a:cubicBezTo>
                  <a:cubicBezTo>
                    <a:pt x="1490" y="2153"/>
                    <a:pt x="1493" y="2148"/>
                    <a:pt x="1497" y="2143"/>
                  </a:cubicBezTo>
                  <a:cubicBezTo>
                    <a:pt x="1502" y="2138"/>
                    <a:pt x="1507" y="2132"/>
                    <a:pt x="1514" y="2125"/>
                  </a:cubicBezTo>
                  <a:cubicBezTo>
                    <a:pt x="1521" y="2118"/>
                    <a:pt x="1528" y="2112"/>
                    <a:pt x="1534" y="2109"/>
                  </a:cubicBezTo>
                  <a:cubicBezTo>
                    <a:pt x="1539" y="2106"/>
                    <a:pt x="1544" y="2104"/>
                    <a:pt x="1549" y="2104"/>
                  </a:cubicBezTo>
                  <a:cubicBezTo>
                    <a:pt x="1553" y="2105"/>
                    <a:pt x="1557" y="2107"/>
                    <a:pt x="1560" y="2111"/>
                  </a:cubicBezTo>
                  <a:cubicBezTo>
                    <a:pt x="1563" y="2115"/>
                    <a:pt x="1565" y="2120"/>
                    <a:pt x="1566" y="2126"/>
                  </a:cubicBezTo>
                  <a:lnTo>
                    <a:pt x="1763" y="3239"/>
                  </a:lnTo>
                  <a:close/>
                  <a:moveTo>
                    <a:pt x="2345" y="2135"/>
                  </a:moveTo>
                  <a:cubicBezTo>
                    <a:pt x="2358" y="2149"/>
                    <a:pt x="2366" y="2159"/>
                    <a:pt x="2368" y="2167"/>
                  </a:cubicBezTo>
                  <a:cubicBezTo>
                    <a:pt x="2370" y="2176"/>
                    <a:pt x="2368" y="2182"/>
                    <a:pt x="2362" y="2188"/>
                  </a:cubicBezTo>
                  <a:lnTo>
                    <a:pt x="2150" y="2401"/>
                  </a:lnTo>
                  <a:cubicBezTo>
                    <a:pt x="2144" y="2407"/>
                    <a:pt x="2137" y="2409"/>
                    <a:pt x="2128" y="2407"/>
                  </a:cubicBezTo>
                  <a:cubicBezTo>
                    <a:pt x="2120" y="2404"/>
                    <a:pt x="2110" y="2397"/>
                    <a:pt x="2097" y="2384"/>
                  </a:cubicBezTo>
                  <a:cubicBezTo>
                    <a:pt x="2084" y="2371"/>
                    <a:pt x="2076" y="2361"/>
                    <a:pt x="2074" y="2352"/>
                  </a:cubicBezTo>
                  <a:cubicBezTo>
                    <a:pt x="2072" y="2344"/>
                    <a:pt x="2074" y="2337"/>
                    <a:pt x="2080" y="2331"/>
                  </a:cubicBezTo>
                  <a:lnTo>
                    <a:pt x="2293" y="2119"/>
                  </a:lnTo>
                  <a:cubicBezTo>
                    <a:pt x="2296" y="2116"/>
                    <a:pt x="2298" y="2114"/>
                    <a:pt x="2302" y="2113"/>
                  </a:cubicBezTo>
                  <a:cubicBezTo>
                    <a:pt x="2305" y="2112"/>
                    <a:pt x="2309" y="2112"/>
                    <a:pt x="2313" y="2113"/>
                  </a:cubicBezTo>
                  <a:cubicBezTo>
                    <a:pt x="2318" y="2114"/>
                    <a:pt x="2322" y="2117"/>
                    <a:pt x="2328" y="2120"/>
                  </a:cubicBezTo>
                  <a:cubicBezTo>
                    <a:pt x="2333" y="2124"/>
                    <a:pt x="2339" y="2129"/>
                    <a:pt x="2345" y="2135"/>
                  </a:cubicBezTo>
                  <a:close/>
                  <a:moveTo>
                    <a:pt x="3078" y="1840"/>
                  </a:moveTo>
                  <a:cubicBezTo>
                    <a:pt x="3084" y="1846"/>
                    <a:pt x="3089" y="1852"/>
                    <a:pt x="3093" y="1858"/>
                  </a:cubicBezTo>
                  <a:cubicBezTo>
                    <a:pt x="3097" y="1863"/>
                    <a:pt x="3100" y="1869"/>
                    <a:pt x="3102" y="1873"/>
                  </a:cubicBezTo>
                  <a:cubicBezTo>
                    <a:pt x="3103" y="1878"/>
                    <a:pt x="3104" y="1883"/>
                    <a:pt x="3103" y="1887"/>
                  </a:cubicBezTo>
                  <a:cubicBezTo>
                    <a:pt x="3102" y="1891"/>
                    <a:pt x="3100" y="1894"/>
                    <a:pt x="3097" y="1897"/>
                  </a:cubicBezTo>
                  <a:lnTo>
                    <a:pt x="2733" y="2261"/>
                  </a:lnTo>
                  <a:cubicBezTo>
                    <a:pt x="2728" y="2265"/>
                    <a:pt x="2724" y="2269"/>
                    <a:pt x="2719" y="2271"/>
                  </a:cubicBezTo>
                  <a:cubicBezTo>
                    <a:pt x="2714" y="2274"/>
                    <a:pt x="2709" y="2275"/>
                    <a:pt x="2704" y="2275"/>
                  </a:cubicBezTo>
                  <a:cubicBezTo>
                    <a:pt x="2699" y="2274"/>
                    <a:pt x="2693" y="2272"/>
                    <a:pt x="2687" y="2269"/>
                  </a:cubicBezTo>
                  <a:cubicBezTo>
                    <a:pt x="2680" y="2265"/>
                    <a:pt x="2674" y="2259"/>
                    <a:pt x="2666" y="2251"/>
                  </a:cubicBezTo>
                  <a:cubicBezTo>
                    <a:pt x="2659" y="2245"/>
                    <a:pt x="2654" y="2239"/>
                    <a:pt x="2649" y="2233"/>
                  </a:cubicBezTo>
                  <a:cubicBezTo>
                    <a:pt x="2645" y="2227"/>
                    <a:pt x="2641" y="2222"/>
                    <a:pt x="2639" y="2216"/>
                  </a:cubicBezTo>
                  <a:cubicBezTo>
                    <a:pt x="2637" y="2210"/>
                    <a:pt x="2635" y="2204"/>
                    <a:pt x="2634" y="2198"/>
                  </a:cubicBezTo>
                  <a:cubicBezTo>
                    <a:pt x="2633" y="2191"/>
                    <a:pt x="2632" y="2184"/>
                    <a:pt x="2632" y="2175"/>
                  </a:cubicBezTo>
                  <a:lnTo>
                    <a:pt x="2628" y="1909"/>
                  </a:lnTo>
                  <a:cubicBezTo>
                    <a:pt x="2627" y="1847"/>
                    <a:pt x="2624" y="1795"/>
                    <a:pt x="2617" y="1752"/>
                  </a:cubicBezTo>
                  <a:cubicBezTo>
                    <a:pt x="2611" y="1709"/>
                    <a:pt x="2602" y="1672"/>
                    <a:pt x="2592" y="1642"/>
                  </a:cubicBezTo>
                  <a:cubicBezTo>
                    <a:pt x="2582" y="1611"/>
                    <a:pt x="2570" y="1586"/>
                    <a:pt x="2556" y="1567"/>
                  </a:cubicBezTo>
                  <a:cubicBezTo>
                    <a:pt x="2543" y="1547"/>
                    <a:pt x="2529" y="1530"/>
                    <a:pt x="2514" y="1515"/>
                  </a:cubicBezTo>
                  <a:cubicBezTo>
                    <a:pt x="2500" y="1500"/>
                    <a:pt x="2483" y="1489"/>
                    <a:pt x="2465" y="1481"/>
                  </a:cubicBezTo>
                  <a:cubicBezTo>
                    <a:pt x="2447" y="1473"/>
                    <a:pt x="2429" y="1468"/>
                    <a:pt x="2410" y="1468"/>
                  </a:cubicBezTo>
                  <a:cubicBezTo>
                    <a:pt x="2391" y="1467"/>
                    <a:pt x="2371" y="1471"/>
                    <a:pt x="2352" y="1479"/>
                  </a:cubicBezTo>
                  <a:cubicBezTo>
                    <a:pt x="2332" y="1488"/>
                    <a:pt x="2313" y="1501"/>
                    <a:pt x="2295" y="1519"/>
                  </a:cubicBezTo>
                  <a:cubicBezTo>
                    <a:pt x="2273" y="1540"/>
                    <a:pt x="2257" y="1562"/>
                    <a:pt x="2246" y="1585"/>
                  </a:cubicBezTo>
                  <a:cubicBezTo>
                    <a:pt x="2235" y="1608"/>
                    <a:pt x="2226" y="1629"/>
                    <a:pt x="2220" y="1648"/>
                  </a:cubicBezTo>
                  <a:cubicBezTo>
                    <a:pt x="2214" y="1668"/>
                    <a:pt x="2210" y="1685"/>
                    <a:pt x="2207" y="1699"/>
                  </a:cubicBezTo>
                  <a:cubicBezTo>
                    <a:pt x="2204" y="1714"/>
                    <a:pt x="2201" y="1723"/>
                    <a:pt x="2197" y="1727"/>
                  </a:cubicBezTo>
                  <a:cubicBezTo>
                    <a:pt x="2194" y="1729"/>
                    <a:pt x="2191" y="1731"/>
                    <a:pt x="2188" y="1732"/>
                  </a:cubicBezTo>
                  <a:cubicBezTo>
                    <a:pt x="2185" y="1732"/>
                    <a:pt x="2181" y="1732"/>
                    <a:pt x="2177" y="1730"/>
                  </a:cubicBezTo>
                  <a:cubicBezTo>
                    <a:pt x="2172" y="1728"/>
                    <a:pt x="2167" y="1725"/>
                    <a:pt x="2162" y="1720"/>
                  </a:cubicBezTo>
                  <a:cubicBezTo>
                    <a:pt x="2156" y="1716"/>
                    <a:pt x="2149" y="1710"/>
                    <a:pt x="2142" y="1703"/>
                  </a:cubicBezTo>
                  <a:cubicBezTo>
                    <a:pt x="2137" y="1698"/>
                    <a:pt x="2133" y="1693"/>
                    <a:pt x="2129" y="1689"/>
                  </a:cubicBezTo>
                  <a:cubicBezTo>
                    <a:pt x="2126" y="1685"/>
                    <a:pt x="2123" y="1682"/>
                    <a:pt x="2122" y="1678"/>
                  </a:cubicBezTo>
                  <a:cubicBezTo>
                    <a:pt x="2120" y="1674"/>
                    <a:pt x="2118" y="1671"/>
                    <a:pt x="2117" y="1667"/>
                  </a:cubicBezTo>
                  <a:cubicBezTo>
                    <a:pt x="2116" y="1663"/>
                    <a:pt x="2116" y="1658"/>
                    <a:pt x="2116" y="1650"/>
                  </a:cubicBezTo>
                  <a:cubicBezTo>
                    <a:pt x="2117" y="1642"/>
                    <a:pt x="2119" y="1631"/>
                    <a:pt x="2123" y="1614"/>
                  </a:cubicBezTo>
                  <a:cubicBezTo>
                    <a:pt x="2127" y="1598"/>
                    <a:pt x="2134" y="1580"/>
                    <a:pt x="2143" y="1559"/>
                  </a:cubicBezTo>
                  <a:cubicBezTo>
                    <a:pt x="2152" y="1538"/>
                    <a:pt x="2163" y="1516"/>
                    <a:pt x="2177" y="1494"/>
                  </a:cubicBezTo>
                  <a:cubicBezTo>
                    <a:pt x="2192" y="1472"/>
                    <a:pt x="2209" y="1451"/>
                    <a:pt x="2229" y="1431"/>
                  </a:cubicBezTo>
                  <a:cubicBezTo>
                    <a:pt x="2260" y="1399"/>
                    <a:pt x="2293" y="1375"/>
                    <a:pt x="2326" y="1361"/>
                  </a:cubicBezTo>
                  <a:cubicBezTo>
                    <a:pt x="2358" y="1346"/>
                    <a:pt x="2391" y="1338"/>
                    <a:pt x="2422" y="1338"/>
                  </a:cubicBezTo>
                  <a:cubicBezTo>
                    <a:pt x="2453" y="1338"/>
                    <a:pt x="2483" y="1344"/>
                    <a:pt x="2512" y="1357"/>
                  </a:cubicBezTo>
                  <a:cubicBezTo>
                    <a:pt x="2540" y="1370"/>
                    <a:pt x="2566" y="1388"/>
                    <a:pt x="2589" y="1411"/>
                  </a:cubicBezTo>
                  <a:cubicBezTo>
                    <a:pt x="2610" y="1432"/>
                    <a:pt x="2629" y="1455"/>
                    <a:pt x="2647" y="1480"/>
                  </a:cubicBezTo>
                  <a:cubicBezTo>
                    <a:pt x="2664" y="1504"/>
                    <a:pt x="2678" y="1535"/>
                    <a:pt x="2691" y="1571"/>
                  </a:cubicBezTo>
                  <a:cubicBezTo>
                    <a:pt x="2703" y="1607"/>
                    <a:pt x="2712" y="1652"/>
                    <a:pt x="2719" y="1704"/>
                  </a:cubicBezTo>
                  <a:cubicBezTo>
                    <a:pt x="2726" y="1756"/>
                    <a:pt x="2730" y="1821"/>
                    <a:pt x="2731" y="1897"/>
                  </a:cubicBezTo>
                  <a:lnTo>
                    <a:pt x="2736" y="2110"/>
                  </a:lnTo>
                  <a:lnTo>
                    <a:pt x="3022" y="1824"/>
                  </a:lnTo>
                  <a:cubicBezTo>
                    <a:pt x="3025" y="1821"/>
                    <a:pt x="3028" y="1819"/>
                    <a:pt x="3032" y="1818"/>
                  </a:cubicBezTo>
                  <a:cubicBezTo>
                    <a:pt x="3036" y="1817"/>
                    <a:pt x="3041" y="1817"/>
                    <a:pt x="3046" y="1818"/>
                  </a:cubicBezTo>
                  <a:cubicBezTo>
                    <a:pt x="3050" y="1819"/>
                    <a:pt x="3056" y="1822"/>
                    <a:pt x="3061" y="1826"/>
                  </a:cubicBezTo>
                  <a:cubicBezTo>
                    <a:pt x="3066" y="1829"/>
                    <a:pt x="3072" y="1834"/>
                    <a:pt x="3078" y="1840"/>
                  </a:cubicBezTo>
                  <a:close/>
                  <a:moveTo>
                    <a:pt x="3422" y="1149"/>
                  </a:moveTo>
                  <a:cubicBezTo>
                    <a:pt x="3457" y="1184"/>
                    <a:pt x="3483" y="1222"/>
                    <a:pt x="3498" y="1261"/>
                  </a:cubicBezTo>
                  <a:cubicBezTo>
                    <a:pt x="3514" y="1300"/>
                    <a:pt x="3520" y="1340"/>
                    <a:pt x="3517" y="1381"/>
                  </a:cubicBezTo>
                  <a:cubicBezTo>
                    <a:pt x="3514" y="1421"/>
                    <a:pt x="3503" y="1461"/>
                    <a:pt x="3483" y="1501"/>
                  </a:cubicBezTo>
                  <a:cubicBezTo>
                    <a:pt x="3462" y="1541"/>
                    <a:pt x="3434" y="1579"/>
                    <a:pt x="3397" y="1616"/>
                  </a:cubicBezTo>
                  <a:cubicBezTo>
                    <a:pt x="3377" y="1636"/>
                    <a:pt x="3356" y="1654"/>
                    <a:pt x="3335" y="1669"/>
                  </a:cubicBezTo>
                  <a:cubicBezTo>
                    <a:pt x="3314" y="1685"/>
                    <a:pt x="3294" y="1697"/>
                    <a:pt x="3276" y="1707"/>
                  </a:cubicBezTo>
                  <a:cubicBezTo>
                    <a:pt x="3257" y="1717"/>
                    <a:pt x="3241" y="1725"/>
                    <a:pt x="3228" y="1730"/>
                  </a:cubicBezTo>
                  <a:cubicBezTo>
                    <a:pt x="3215" y="1735"/>
                    <a:pt x="3206" y="1738"/>
                    <a:pt x="3201" y="1738"/>
                  </a:cubicBezTo>
                  <a:cubicBezTo>
                    <a:pt x="3196" y="1738"/>
                    <a:pt x="3192" y="1738"/>
                    <a:pt x="3189" y="1737"/>
                  </a:cubicBezTo>
                  <a:cubicBezTo>
                    <a:pt x="3186" y="1736"/>
                    <a:pt x="3183" y="1734"/>
                    <a:pt x="3179" y="1732"/>
                  </a:cubicBezTo>
                  <a:cubicBezTo>
                    <a:pt x="3175" y="1730"/>
                    <a:pt x="3171" y="1727"/>
                    <a:pt x="3166" y="1723"/>
                  </a:cubicBezTo>
                  <a:cubicBezTo>
                    <a:pt x="3162" y="1719"/>
                    <a:pt x="3156" y="1714"/>
                    <a:pt x="3150" y="1708"/>
                  </a:cubicBezTo>
                  <a:cubicBezTo>
                    <a:pt x="3144" y="1702"/>
                    <a:pt x="3139" y="1697"/>
                    <a:pt x="3135" y="1691"/>
                  </a:cubicBezTo>
                  <a:cubicBezTo>
                    <a:pt x="3131" y="1686"/>
                    <a:pt x="3128" y="1682"/>
                    <a:pt x="3127" y="1677"/>
                  </a:cubicBezTo>
                  <a:cubicBezTo>
                    <a:pt x="3125" y="1673"/>
                    <a:pt x="3125" y="1669"/>
                    <a:pt x="3125" y="1666"/>
                  </a:cubicBezTo>
                  <a:cubicBezTo>
                    <a:pt x="3126" y="1663"/>
                    <a:pt x="3127" y="1660"/>
                    <a:pt x="3130" y="1658"/>
                  </a:cubicBezTo>
                  <a:cubicBezTo>
                    <a:pt x="3133" y="1654"/>
                    <a:pt x="3140" y="1651"/>
                    <a:pt x="3152" y="1648"/>
                  </a:cubicBezTo>
                  <a:cubicBezTo>
                    <a:pt x="3163" y="1646"/>
                    <a:pt x="3177" y="1641"/>
                    <a:pt x="3194" y="1633"/>
                  </a:cubicBezTo>
                  <a:cubicBezTo>
                    <a:pt x="3211" y="1626"/>
                    <a:pt x="3231" y="1616"/>
                    <a:pt x="3253" y="1603"/>
                  </a:cubicBezTo>
                  <a:cubicBezTo>
                    <a:pt x="3275" y="1589"/>
                    <a:pt x="3298" y="1570"/>
                    <a:pt x="3323" y="1546"/>
                  </a:cubicBezTo>
                  <a:cubicBezTo>
                    <a:pt x="3345" y="1523"/>
                    <a:pt x="3364" y="1500"/>
                    <a:pt x="3377" y="1475"/>
                  </a:cubicBezTo>
                  <a:cubicBezTo>
                    <a:pt x="3391" y="1451"/>
                    <a:pt x="3399" y="1426"/>
                    <a:pt x="3401" y="1401"/>
                  </a:cubicBezTo>
                  <a:cubicBezTo>
                    <a:pt x="3403" y="1376"/>
                    <a:pt x="3399" y="1350"/>
                    <a:pt x="3390" y="1325"/>
                  </a:cubicBezTo>
                  <a:cubicBezTo>
                    <a:pt x="3380" y="1300"/>
                    <a:pt x="3363" y="1275"/>
                    <a:pt x="3338" y="1250"/>
                  </a:cubicBezTo>
                  <a:cubicBezTo>
                    <a:pt x="3317" y="1229"/>
                    <a:pt x="3295" y="1214"/>
                    <a:pt x="3272" y="1204"/>
                  </a:cubicBezTo>
                  <a:cubicBezTo>
                    <a:pt x="3249" y="1195"/>
                    <a:pt x="3226" y="1191"/>
                    <a:pt x="3201" y="1194"/>
                  </a:cubicBezTo>
                  <a:cubicBezTo>
                    <a:pt x="3177" y="1197"/>
                    <a:pt x="3152" y="1207"/>
                    <a:pt x="3125" y="1223"/>
                  </a:cubicBezTo>
                  <a:cubicBezTo>
                    <a:pt x="3099" y="1238"/>
                    <a:pt x="3071" y="1261"/>
                    <a:pt x="3042" y="1290"/>
                  </a:cubicBezTo>
                  <a:cubicBezTo>
                    <a:pt x="3022" y="1311"/>
                    <a:pt x="3005" y="1329"/>
                    <a:pt x="2992" y="1346"/>
                  </a:cubicBezTo>
                  <a:cubicBezTo>
                    <a:pt x="2979" y="1363"/>
                    <a:pt x="2966" y="1378"/>
                    <a:pt x="2953" y="1391"/>
                  </a:cubicBezTo>
                  <a:cubicBezTo>
                    <a:pt x="2944" y="1401"/>
                    <a:pt x="2935" y="1405"/>
                    <a:pt x="2926" y="1405"/>
                  </a:cubicBezTo>
                  <a:cubicBezTo>
                    <a:pt x="2918" y="1404"/>
                    <a:pt x="2907" y="1398"/>
                    <a:pt x="2895" y="1385"/>
                  </a:cubicBezTo>
                  <a:lnTo>
                    <a:pt x="2627" y="1118"/>
                  </a:lnTo>
                  <a:cubicBezTo>
                    <a:pt x="2616" y="1106"/>
                    <a:pt x="2610" y="1096"/>
                    <a:pt x="2610" y="1085"/>
                  </a:cubicBezTo>
                  <a:cubicBezTo>
                    <a:pt x="2610" y="1074"/>
                    <a:pt x="2615" y="1064"/>
                    <a:pt x="2624" y="1054"/>
                  </a:cubicBezTo>
                  <a:lnTo>
                    <a:pt x="2916" y="763"/>
                  </a:lnTo>
                  <a:cubicBezTo>
                    <a:pt x="2918" y="760"/>
                    <a:pt x="2922" y="758"/>
                    <a:pt x="2926" y="757"/>
                  </a:cubicBezTo>
                  <a:cubicBezTo>
                    <a:pt x="2930" y="756"/>
                    <a:pt x="2934" y="756"/>
                    <a:pt x="2939" y="758"/>
                  </a:cubicBezTo>
                  <a:cubicBezTo>
                    <a:pt x="2944" y="759"/>
                    <a:pt x="2949" y="762"/>
                    <a:pt x="2955" y="766"/>
                  </a:cubicBezTo>
                  <a:cubicBezTo>
                    <a:pt x="2960" y="770"/>
                    <a:pt x="2966" y="775"/>
                    <a:pt x="2973" y="781"/>
                  </a:cubicBezTo>
                  <a:cubicBezTo>
                    <a:pt x="2985" y="793"/>
                    <a:pt x="2993" y="804"/>
                    <a:pt x="2996" y="815"/>
                  </a:cubicBezTo>
                  <a:cubicBezTo>
                    <a:pt x="3000" y="825"/>
                    <a:pt x="2999" y="832"/>
                    <a:pt x="2993" y="838"/>
                  </a:cubicBezTo>
                  <a:lnTo>
                    <a:pt x="2758" y="1073"/>
                  </a:lnTo>
                  <a:lnTo>
                    <a:pt x="2942" y="1258"/>
                  </a:lnTo>
                  <a:cubicBezTo>
                    <a:pt x="2952" y="1245"/>
                    <a:pt x="2963" y="1232"/>
                    <a:pt x="2974" y="1220"/>
                  </a:cubicBezTo>
                  <a:cubicBezTo>
                    <a:pt x="2986" y="1208"/>
                    <a:pt x="2999" y="1194"/>
                    <a:pt x="3015" y="1178"/>
                  </a:cubicBezTo>
                  <a:cubicBezTo>
                    <a:pt x="3051" y="1142"/>
                    <a:pt x="3087" y="1115"/>
                    <a:pt x="3123" y="1096"/>
                  </a:cubicBezTo>
                  <a:cubicBezTo>
                    <a:pt x="3159" y="1078"/>
                    <a:pt x="3195" y="1068"/>
                    <a:pt x="3229" y="1067"/>
                  </a:cubicBezTo>
                  <a:cubicBezTo>
                    <a:pt x="3264" y="1065"/>
                    <a:pt x="3297" y="1071"/>
                    <a:pt x="3330" y="1085"/>
                  </a:cubicBezTo>
                  <a:cubicBezTo>
                    <a:pt x="3363" y="1099"/>
                    <a:pt x="3393" y="1121"/>
                    <a:pt x="3422" y="1149"/>
                  </a:cubicBezTo>
                  <a:close/>
                  <a:moveTo>
                    <a:pt x="3512" y="492"/>
                  </a:moveTo>
                  <a:cubicBezTo>
                    <a:pt x="3538" y="518"/>
                    <a:pt x="3559" y="545"/>
                    <a:pt x="3574" y="572"/>
                  </a:cubicBezTo>
                  <a:cubicBezTo>
                    <a:pt x="3590" y="599"/>
                    <a:pt x="3599" y="626"/>
                    <a:pt x="3603" y="653"/>
                  </a:cubicBezTo>
                  <a:cubicBezTo>
                    <a:pt x="3606" y="680"/>
                    <a:pt x="3603" y="707"/>
                    <a:pt x="3593" y="733"/>
                  </a:cubicBezTo>
                  <a:cubicBezTo>
                    <a:pt x="3583" y="760"/>
                    <a:pt x="3566" y="785"/>
                    <a:pt x="3542" y="810"/>
                  </a:cubicBezTo>
                  <a:cubicBezTo>
                    <a:pt x="3517" y="834"/>
                    <a:pt x="3492" y="852"/>
                    <a:pt x="3467" y="861"/>
                  </a:cubicBezTo>
                  <a:cubicBezTo>
                    <a:pt x="3441" y="871"/>
                    <a:pt x="3416" y="874"/>
                    <a:pt x="3390" y="871"/>
                  </a:cubicBezTo>
                  <a:cubicBezTo>
                    <a:pt x="3364" y="867"/>
                    <a:pt x="3338" y="858"/>
                    <a:pt x="3311" y="842"/>
                  </a:cubicBezTo>
                  <a:cubicBezTo>
                    <a:pt x="3285" y="826"/>
                    <a:pt x="3258" y="804"/>
                    <a:pt x="3231" y="777"/>
                  </a:cubicBezTo>
                  <a:cubicBezTo>
                    <a:pt x="3206" y="752"/>
                    <a:pt x="3186" y="727"/>
                    <a:pt x="3171" y="700"/>
                  </a:cubicBezTo>
                  <a:cubicBezTo>
                    <a:pt x="3155" y="674"/>
                    <a:pt x="3146" y="647"/>
                    <a:pt x="3142" y="620"/>
                  </a:cubicBezTo>
                  <a:cubicBezTo>
                    <a:pt x="3138" y="593"/>
                    <a:pt x="3141" y="566"/>
                    <a:pt x="3150" y="540"/>
                  </a:cubicBezTo>
                  <a:cubicBezTo>
                    <a:pt x="3160" y="513"/>
                    <a:pt x="3177" y="487"/>
                    <a:pt x="3201" y="462"/>
                  </a:cubicBezTo>
                  <a:cubicBezTo>
                    <a:pt x="3228" y="435"/>
                    <a:pt x="3255" y="417"/>
                    <a:pt x="3282" y="408"/>
                  </a:cubicBezTo>
                  <a:cubicBezTo>
                    <a:pt x="3310" y="399"/>
                    <a:pt x="3336" y="397"/>
                    <a:pt x="3363" y="402"/>
                  </a:cubicBezTo>
                  <a:cubicBezTo>
                    <a:pt x="3389" y="406"/>
                    <a:pt x="3415" y="417"/>
                    <a:pt x="3440" y="433"/>
                  </a:cubicBezTo>
                  <a:cubicBezTo>
                    <a:pt x="3465" y="449"/>
                    <a:pt x="3489" y="469"/>
                    <a:pt x="3512" y="492"/>
                  </a:cubicBezTo>
                  <a:close/>
                  <a:moveTo>
                    <a:pt x="3443" y="566"/>
                  </a:moveTo>
                  <a:cubicBezTo>
                    <a:pt x="3424" y="547"/>
                    <a:pt x="3406" y="531"/>
                    <a:pt x="3389" y="519"/>
                  </a:cubicBezTo>
                  <a:cubicBezTo>
                    <a:pt x="3371" y="507"/>
                    <a:pt x="3355" y="499"/>
                    <a:pt x="3339" y="495"/>
                  </a:cubicBezTo>
                  <a:cubicBezTo>
                    <a:pt x="3324" y="491"/>
                    <a:pt x="3309" y="491"/>
                    <a:pt x="3295" y="495"/>
                  </a:cubicBezTo>
                  <a:cubicBezTo>
                    <a:pt x="3281" y="499"/>
                    <a:pt x="3268" y="507"/>
                    <a:pt x="3255" y="520"/>
                  </a:cubicBezTo>
                  <a:cubicBezTo>
                    <a:pt x="3243" y="532"/>
                    <a:pt x="3235" y="545"/>
                    <a:pt x="3231" y="558"/>
                  </a:cubicBezTo>
                  <a:cubicBezTo>
                    <a:pt x="3227" y="572"/>
                    <a:pt x="3227" y="586"/>
                    <a:pt x="3231" y="601"/>
                  </a:cubicBezTo>
                  <a:cubicBezTo>
                    <a:pt x="3235" y="616"/>
                    <a:pt x="3243" y="632"/>
                    <a:pt x="3254" y="649"/>
                  </a:cubicBezTo>
                  <a:cubicBezTo>
                    <a:pt x="3265" y="666"/>
                    <a:pt x="3280" y="683"/>
                    <a:pt x="3299" y="702"/>
                  </a:cubicBezTo>
                  <a:cubicBezTo>
                    <a:pt x="3322" y="725"/>
                    <a:pt x="3343" y="743"/>
                    <a:pt x="3362" y="755"/>
                  </a:cubicBezTo>
                  <a:cubicBezTo>
                    <a:pt x="3381" y="767"/>
                    <a:pt x="3397" y="775"/>
                    <a:pt x="3412" y="778"/>
                  </a:cubicBezTo>
                  <a:cubicBezTo>
                    <a:pt x="3427" y="781"/>
                    <a:pt x="3441" y="780"/>
                    <a:pt x="3453" y="775"/>
                  </a:cubicBezTo>
                  <a:cubicBezTo>
                    <a:pt x="3466" y="769"/>
                    <a:pt x="3478" y="761"/>
                    <a:pt x="3489" y="749"/>
                  </a:cubicBezTo>
                  <a:cubicBezTo>
                    <a:pt x="3503" y="736"/>
                    <a:pt x="3512" y="722"/>
                    <a:pt x="3515" y="708"/>
                  </a:cubicBezTo>
                  <a:cubicBezTo>
                    <a:pt x="3519" y="695"/>
                    <a:pt x="3518" y="680"/>
                    <a:pt x="3513" y="665"/>
                  </a:cubicBezTo>
                  <a:cubicBezTo>
                    <a:pt x="3509" y="650"/>
                    <a:pt x="3500" y="634"/>
                    <a:pt x="3488" y="618"/>
                  </a:cubicBezTo>
                  <a:cubicBezTo>
                    <a:pt x="3477" y="601"/>
                    <a:pt x="3462" y="584"/>
                    <a:pt x="3443" y="566"/>
                  </a:cubicBezTo>
                  <a:close/>
                  <a:moveTo>
                    <a:pt x="4228" y="433"/>
                  </a:moveTo>
                  <a:cubicBezTo>
                    <a:pt x="4255" y="459"/>
                    <a:pt x="4275" y="486"/>
                    <a:pt x="4291" y="513"/>
                  </a:cubicBezTo>
                  <a:cubicBezTo>
                    <a:pt x="4307" y="540"/>
                    <a:pt x="4316" y="567"/>
                    <a:pt x="4319" y="594"/>
                  </a:cubicBezTo>
                  <a:cubicBezTo>
                    <a:pt x="4322" y="621"/>
                    <a:pt x="4319" y="648"/>
                    <a:pt x="4310" y="674"/>
                  </a:cubicBezTo>
                  <a:cubicBezTo>
                    <a:pt x="4300" y="701"/>
                    <a:pt x="4283" y="726"/>
                    <a:pt x="4258" y="751"/>
                  </a:cubicBezTo>
                  <a:cubicBezTo>
                    <a:pt x="4234" y="775"/>
                    <a:pt x="4209" y="793"/>
                    <a:pt x="4183" y="803"/>
                  </a:cubicBezTo>
                  <a:cubicBezTo>
                    <a:pt x="4158" y="812"/>
                    <a:pt x="4132" y="815"/>
                    <a:pt x="4106" y="812"/>
                  </a:cubicBezTo>
                  <a:cubicBezTo>
                    <a:pt x="4080" y="808"/>
                    <a:pt x="4054" y="799"/>
                    <a:pt x="4028" y="783"/>
                  </a:cubicBezTo>
                  <a:cubicBezTo>
                    <a:pt x="4001" y="767"/>
                    <a:pt x="3975" y="745"/>
                    <a:pt x="3947" y="718"/>
                  </a:cubicBezTo>
                  <a:cubicBezTo>
                    <a:pt x="3923" y="693"/>
                    <a:pt x="3903" y="668"/>
                    <a:pt x="3887" y="641"/>
                  </a:cubicBezTo>
                  <a:cubicBezTo>
                    <a:pt x="3872" y="615"/>
                    <a:pt x="3862" y="588"/>
                    <a:pt x="3858" y="561"/>
                  </a:cubicBezTo>
                  <a:cubicBezTo>
                    <a:pt x="3855" y="534"/>
                    <a:pt x="3858" y="507"/>
                    <a:pt x="3867" y="481"/>
                  </a:cubicBezTo>
                  <a:cubicBezTo>
                    <a:pt x="3876" y="454"/>
                    <a:pt x="3893" y="428"/>
                    <a:pt x="3918" y="403"/>
                  </a:cubicBezTo>
                  <a:cubicBezTo>
                    <a:pt x="3945" y="376"/>
                    <a:pt x="3972" y="358"/>
                    <a:pt x="3999" y="349"/>
                  </a:cubicBezTo>
                  <a:cubicBezTo>
                    <a:pt x="4026" y="340"/>
                    <a:pt x="4053" y="338"/>
                    <a:pt x="4079" y="343"/>
                  </a:cubicBezTo>
                  <a:cubicBezTo>
                    <a:pt x="4106" y="347"/>
                    <a:pt x="4131" y="358"/>
                    <a:pt x="4156" y="374"/>
                  </a:cubicBezTo>
                  <a:cubicBezTo>
                    <a:pt x="4181" y="390"/>
                    <a:pt x="4205" y="410"/>
                    <a:pt x="4228" y="433"/>
                  </a:cubicBezTo>
                  <a:close/>
                  <a:moveTo>
                    <a:pt x="4160" y="507"/>
                  </a:moveTo>
                  <a:cubicBezTo>
                    <a:pt x="4141" y="488"/>
                    <a:pt x="4123" y="472"/>
                    <a:pt x="4105" y="460"/>
                  </a:cubicBezTo>
                  <a:cubicBezTo>
                    <a:pt x="4088" y="448"/>
                    <a:pt x="4071" y="440"/>
                    <a:pt x="4056" y="436"/>
                  </a:cubicBezTo>
                  <a:cubicBezTo>
                    <a:pt x="4040" y="432"/>
                    <a:pt x="4026" y="432"/>
                    <a:pt x="4012" y="436"/>
                  </a:cubicBezTo>
                  <a:cubicBezTo>
                    <a:pt x="3998" y="440"/>
                    <a:pt x="3984" y="448"/>
                    <a:pt x="3972" y="461"/>
                  </a:cubicBezTo>
                  <a:cubicBezTo>
                    <a:pt x="3960" y="473"/>
                    <a:pt x="3952" y="486"/>
                    <a:pt x="3948" y="499"/>
                  </a:cubicBezTo>
                  <a:cubicBezTo>
                    <a:pt x="3944" y="513"/>
                    <a:pt x="3944" y="527"/>
                    <a:pt x="3948" y="542"/>
                  </a:cubicBezTo>
                  <a:cubicBezTo>
                    <a:pt x="3952" y="557"/>
                    <a:pt x="3959" y="573"/>
                    <a:pt x="3971" y="590"/>
                  </a:cubicBezTo>
                  <a:cubicBezTo>
                    <a:pt x="3982" y="607"/>
                    <a:pt x="3997" y="624"/>
                    <a:pt x="4016" y="643"/>
                  </a:cubicBezTo>
                  <a:cubicBezTo>
                    <a:pt x="4039" y="666"/>
                    <a:pt x="4060" y="684"/>
                    <a:pt x="4079" y="696"/>
                  </a:cubicBezTo>
                  <a:cubicBezTo>
                    <a:pt x="4097" y="708"/>
                    <a:pt x="4114" y="716"/>
                    <a:pt x="4129" y="719"/>
                  </a:cubicBezTo>
                  <a:cubicBezTo>
                    <a:pt x="4144" y="722"/>
                    <a:pt x="4157" y="721"/>
                    <a:pt x="4170" y="716"/>
                  </a:cubicBezTo>
                  <a:cubicBezTo>
                    <a:pt x="4183" y="710"/>
                    <a:pt x="4195" y="702"/>
                    <a:pt x="4206" y="690"/>
                  </a:cubicBezTo>
                  <a:cubicBezTo>
                    <a:pt x="4220" y="677"/>
                    <a:pt x="4228" y="663"/>
                    <a:pt x="4232" y="649"/>
                  </a:cubicBezTo>
                  <a:cubicBezTo>
                    <a:pt x="4235" y="636"/>
                    <a:pt x="4235" y="621"/>
                    <a:pt x="4230" y="606"/>
                  </a:cubicBezTo>
                  <a:cubicBezTo>
                    <a:pt x="4225" y="591"/>
                    <a:pt x="4217" y="575"/>
                    <a:pt x="4205" y="559"/>
                  </a:cubicBezTo>
                  <a:cubicBezTo>
                    <a:pt x="4193" y="542"/>
                    <a:pt x="4178" y="525"/>
                    <a:pt x="4160" y="507"/>
                  </a:cubicBezTo>
                  <a:close/>
                  <a:moveTo>
                    <a:pt x="3867" y="1135"/>
                  </a:moveTo>
                  <a:cubicBezTo>
                    <a:pt x="3868" y="1140"/>
                    <a:pt x="3869" y="1144"/>
                    <a:pt x="3868" y="1148"/>
                  </a:cubicBezTo>
                  <a:cubicBezTo>
                    <a:pt x="3867" y="1152"/>
                    <a:pt x="3865" y="1156"/>
                    <a:pt x="3863" y="1161"/>
                  </a:cubicBezTo>
                  <a:cubicBezTo>
                    <a:pt x="3861" y="1165"/>
                    <a:pt x="3858" y="1170"/>
                    <a:pt x="3854" y="1175"/>
                  </a:cubicBezTo>
                  <a:cubicBezTo>
                    <a:pt x="3849" y="1181"/>
                    <a:pt x="3844" y="1187"/>
                    <a:pt x="3837" y="1193"/>
                  </a:cubicBezTo>
                  <a:cubicBezTo>
                    <a:pt x="3830" y="1201"/>
                    <a:pt x="3823" y="1206"/>
                    <a:pt x="3817" y="1209"/>
                  </a:cubicBezTo>
                  <a:cubicBezTo>
                    <a:pt x="3811" y="1213"/>
                    <a:pt x="3806" y="1214"/>
                    <a:pt x="3802" y="1214"/>
                  </a:cubicBezTo>
                  <a:cubicBezTo>
                    <a:pt x="3798" y="1213"/>
                    <a:pt x="3795" y="1211"/>
                    <a:pt x="3792" y="1208"/>
                  </a:cubicBezTo>
                  <a:cubicBezTo>
                    <a:pt x="3789" y="1204"/>
                    <a:pt x="3787" y="1199"/>
                    <a:pt x="3786" y="1192"/>
                  </a:cubicBezTo>
                  <a:lnTo>
                    <a:pt x="3588" y="79"/>
                  </a:lnTo>
                  <a:cubicBezTo>
                    <a:pt x="3587" y="75"/>
                    <a:pt x="3587" y="71"/>
                    <a:pt x="3587" y="66"/>
                  </a:cubicBezTo>
                  <a:cubicBezTo>
                    <a:pt x="3588" y="62"/>
                    <a:pt x="3589" y="58"/>
                    <a:pt x="3592" y="53"/>
                  </a:cubicBezTo>
                  <a:cubicBezTo>
                    <a:pt x="3594" y="49"/>
                    <a:pt x="3598" y="44"/>
                    <a:pt x="3602" y="39"/>
                  </a:cubicBezTo>
                  <a:cubicBezTo>
                    <a:pt x="3606" y="34"/>
                    <a:pt x="3611" y="27"/>
                    <a:pt x="3619" y="20"/>
                  </a:cubicBezTo>
                  <a:cubicBezTo>
                    <a:pt x="3626" y="13"/>
                    <a:pt x="3632" y="8"/>
                    <a:pt x="3638" y="5"/>
                  </a:cubicBezTo>
                  <a:cubicBezTo>
                    <a:pt x="3644" y="1"/>
                    <a:pt x="3649" y="0"/>
                    <a:pt x="3653" y="0"/>
                  </a:cubicBezTo>
                  <a:cubicBezTo>
                    <a:pt x="3658" y="0"/>
                    <a:pt x="3661" y="2"/>
                    <a:pt x="3664" y="6"/>
                  </a:cubicBezTo>
                  <a:cubicBezTo>
                    <a:pt x="3667" y="10"/>
                    <a:pt x="3669" y="15"/>
                    <a:pt x="3670" y="22"/>
                  </a:cubicBezTo>
                  <a:lnTo>
                    <a:pt x="3867" y="1135"/>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5" name="Freeform 23"/>
            <p:cNvSpPr>
              <a:spLocks noEditPoints="1"/>
            </p:cNvSpPr>
            <p:nvPr/>
          </p:nvSpPr>
          <p:spPr bwMode="auto">
            <a:xfrm>
              <a:off x="1640" y="2967"/>
              <a:ext cx="427" cy="434"/>
            </a:xfrm>
            <a:custGeom>
              <a:avLst/>
              <a:gdLst>
                <a:gd name="T0" fmla="*/ 603 w 4322"/>
                <a:gd name="T1" fmla="*/ 4387 h 4390"/>
                <a:gd name="T2" fmla="*/ 516 w 4322"/>
                <a:gd name="T3" fmla="*/ 4291 h 4390"/>
                <a:gd name="T4" fmla="*/ 294 w 4322"/>
                <a:gd name="T5" fmla="*/ 3584 h 4390"/>
                <a:gd name="T6" fmla="*/ 72 w 4322"/>
                <a:gd name="T7" fmla="*/ 3847 h 4390"/>
                <a:gd name="T8" fmla="*/ 0 w 4322"/>
                <a:gd name="T9" fmla="*/ 3766 h 4390"/>
                <a:gd name="T10" fmla="*/ 396 w 4322"/>
                <a:gd name="T11" fmla="*/ 3473 h 4390"/>
                <a:gd name="T12" fmla="*/ 906 w 4322"/>
                <a:gd name="T13" fmla="*/ 3939 h 4390"/>
                <a:gd name="T14" fmla="*/ 1401 w 4322"/>
                <a:gd name="T15" fmla="*/ 3496 h 4390"/>
                <a:gd name="T16" fmla="*/ 1073 w 4322"/>
                <a:gd name="T17" fmla="*/ 3852 h 4390"/>
                <a:gd name="T18" fmla="*/ 1014 w 4322"/>
                <a:gd name="T19" fmla="*/ 3774 h 4390"/>
                <a:gd name="T20" fmla="*/ 1274 w 4322"/>
                <a:gd name="T21" fmla="*/ 3441 h 4390"/>
                <a:gd name="T22" fmla="*/ 837 w 4322"/>
                <a:gd name="T23" fmla="*/ 3507 h 4390"/>
                <a:gd name="T24" fmla="*/ 810 w 4322"/>
                <a:gd name="T25" fmla="*/ 2873 h 4390"/>
                <a:gd name="T26" fmla="*/ 826 w 4322"/>
                <a:gd name="T27" fmla="*/ 3374 h 4390"/>
                <a:gd name="T28" fmla="*/ 1407 w 4322"/>
                <a:gd name="T29" fmla="*/ 2596 h 4390"/>
                <a:gd name="T30" fmla="*/ 1206 w 4322"/>
                <a:gd name="T31" fmla="*/ 2946 h 4390"/>
                <a:gd name="T32" fmla="*/ 1258 w 4322"/>
                <a:gd name="T33" fmla="*/ 2506 h 4390"/>
                <a:gd name="T34" fmla="*/ 1150 w 4322"/>
                <a:gd name="T35" fmla="*/ 2624 h 4390"/>
                <a:gd name="T36" fmla="*/ 1349 w 4322"/>
                <a:gd name="T37" fmla="*/ 2879 h 4390"/>
                <a:gd name="T38" fmla="*/ 2186 w 4322"/>
                <a:gd name="T39" fmla="*/ 2617 h 4390"/>
                <a:gd name="T40" fmla="*/ 1843 w 4322"/>
                <a:gd name="T41" fmla="*/ 2823 h 4390"/>
                <a:gd name="T42" fmla="*/ 2052 w 4322"/>
                <a:gd name="T43" fmla="*/ 2478 h 4390"/>
                <a:gd name="T44" fmla="*/ 1843 w 4322"/>
                <a:gd name="T45" fmla="*/ 2603 h 4390"/>
                <a:gd name="T46" fmla="*/ 2101 w 4322"/>
                <a:gd name="T47" fmla="*/ 2795 h 4390"/>
                <a:gd name="T48" fmla="*/ 1759 w 4322"/>
                <a:gd name="T49" fmla="*/ 3265 h 4390"/>
                <a:gd name="T50" fmla="*/ 1483 w 4322"/>
                <a:gd name="T51" fmla="*/ 2184 h 4390"/>
                <a:gd name="T52" fmla="*/ 1559 w 4322"/>
                <a:gd name="T53" fmla="*/ 2111 h 4390"/>
                <a:gd name="T54" fmla="*/ 2128 w 4322"/>
                <a:gd name="T55" fmla="*/ 2407 h 4390"/>
                <a:gd name="T56" fmla="*/ 2327 w 4322"/>
                <a:gd name="T57" fmla="*/ 2120 h 4390"/>
                <a:gd name="T58" fmla="*/ 2822 w 4322"/>
                <a:gd name="T59" fmla="*/ 2180 h 4390"/>
                <a:gd name="T60" fmla="*/ 2617 w 4322"/>
                <a:gd name="T61" fmla="*/ 2214 h 4390"/>
                <a:gd name="T62" fmla="*/ 2871 w 4322"/>
                <a:gd name="T63" fmla="*/ 1981 h 4390"/>
                <a:gd name="T64" fmla="*/ 2549 w 4322"/>
                <a:gd name="T65" fmla="*/ 1840 h 4390"/>
                <a:gd name="T66" fmla="*/ 2407 w 4322"/>
                <a:gd name="T67" fmla="*/ 1859 h 4390"/>
                <a:gd name="T68" fmla="*/ 2492 w 4322"/>
                <a:gd name="T69" fmla="*/ 1513 h 4390"/>
                <a:gd name="T70" fmla="*/ 2200 w 4322"/>
                <a:gd name="T71" fmla="*/ 1697 h 4390"/>
                <a:gd name="T72" fmla="*/ 2121 w 4322"/>
                <a:gd name="T73" fmla="*/ 1676 h 4390"/>
                <a:gd name="T74" fmla="*/ 2321 w 4322"/>
                <a:gd name="T75" fmla="*/ 1362 h 4390"/>
                <a:gd name="T76" fmla="*/ 2611 w 4322"/>
                <a:gd name="T77" fmla="*/ 1691 h 4390"/>
                <a:gd name="T78" fmla="*/ 3454 w 4322"/>
                <a:gd name="T79" fmla="*/ 1155 h 4390"/>
                <a:gd name="T80" fmla="*/ 2876 w 4322"/>
                <a:gd name="T81" fmla="*/ 1463 h 4390"/>
                <a:gd name="T82" fmla="*/ 3172 w 4322"/>
                <a:gd name="T83" fmla="*/ 872 h 4390"/>
                <a:gd name="T84" fmla="*/ 2886 w 4322"/>
                <a:gd name="T85" fmla="*/ 929 h 4390"/>
                <a:gd name="T86" fmla="*/ 3200 w 4322"/>
                <a:gd name="T87" fmla="*/ 1545 h 4390"/>
                <a:gd name="T88" fmla="*/ 3312 w 4322"/>
                <a:gd name="T89" fmla="*/ 1174 h 4390"/>
                <a:gd name="T90" fmla="*/ 3466 w 4322"/>
                <a:gd name="T91" fmla="*/ 861 h 4390"/>
                <a:gd name="T92" fmla="*/ 3201 w 4322"/>
                <a:gd name="T93" fmla="*/ 462 h 4390"/>
                <a:gd name="T94" fmla="*/ 3339 w 4322"/>
                <a:gd name="T95" fmla="*/ 495 h 4390"/>
                <a:gd name="T96" fmla="*/ 3362 w 4322"/>
                <a:gd name="T97" fmla="*/ 755 h 4390"/>
                <a:gd name="T98" fmla="*/ 3443 w 4322"/>
                <a:gd name="T99" fmla="*/ 566 h 4390"/>
                <a:gd name="T100" fmla="*/ 4106 w 4322"/>
                <a:gd name="T101" fmla="*/ 812 h 4390"/>
                <a:gd name="T102" fmla="*/ 3999 w 4322"/>
                <a:gd name="T103" fmla="*/ 349 h 4390"/>
                <a:gd name="T104" fmla="*/ 4011 w 4322"/>
                <a:gd name="T105" fmla="*/ 436 h 4390"/>
                <a:gd name="T106" fmla="*/ 4128 w 4322"/>
                <a:gd name="T107" fmla="*/ 719 h 4390"/>
                <a:gd name="T108" fmla="*/ 3867 w 4322"/>
                <a:gd name="T109" fmla="*/ 1135 h 4390"/>
                <a:gd name="T110" fmla="*/ 3791 w 4322"/>
                <a:gd name="T111" fmla="*/ 1208 h 4390"/>
                <a:gd name="T112" fmla="*/ 3638 w 4322"/>
                <a:gd name="T113" fmla="*/ 5 h 4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322" h="4390">
                  <a:moveTo>
                    <a:pt x="962" y="3956"/>
                  </a:moveTo>
                  <a:cubicBezTo>
                    <a:pt x="968" y="3962"/>
                    <a:pt x="973" y="3968"/>
                    <a:pt x="977" y="3974"/>
                  </a:cubicBezTo>
                  <a:cubicBezTo>
                    <a:pt x="981" y="3979"/>
                    <a:pt x="984" y="3984"/>
                    <a:pt x="986" y="3989"/>
                  </a:cubicBezTo>
                  <a:cubicBezTo>
                    <a:pt x="987" y="3994"/>
                    <a:pt x="988" y="3998"/>
                    <a:pt x="987" y="4002"/>
                  </a:cubicBezTo>
                  <a:cubicBezTo>
                    <a:pt x="986" y="4006"/>
                    <a:pt x="984" y="4010"/>
                    <a:pt x="981" y="4013"/>
                  </a:cubicBezTo>
                  <a:lnTo>
                    <a:pt x="617" y="4376"/>
                  </a:lnTo>
                  <a:cubicBezTo>
                    <a:pt x="612" y="4381"/>
                    <a:pt x="608" y="4385"/>
                    <a:pt x="603" y="4387"/>
                  </a:cubicBezTo>
                  <a:cubicBezTo>
                    <a:pt x="598" y="4389"/>
                    <a:pt x="593" y="4390"/>
                    <a:pt x="588" y="4390"/>
                  </a:cubicBezTo>
                  <a:cubicBezTo>
                    <a:pt x="583" y="4390"/>
                    <a:pt x="577" y="4388"/>
                    <a:pt x="571" y="4384"/>
                  </a:cubicBezTo>
                  <a:cubicBezTo>
                    <a:pt x="564" y="4380"/>
                    <a:pt x="558" y="4375"/>
                    <a:pt x="550" y="4367"/>
                  </a:cubicBezTo>
                  <a:cubicBezTo>
                    <a:pt x="543" y="4360"/>
                    <a:pt x="538" y="4354"/>
                    <a:pt x="533" y="4349"/>
                  </a:cubicBezTo>
                  <a:cubicBezTo>
                    <a:pt x="529" y="4343"/>
                    <a:pt x="525" y="4337"/>
                    <a:pt x="523" y="4332"/>
                  </a:cubicBezTo>
                  <a:cubicBezTo>
                    <a:pt x="521" y="4326"/>
                    <a:pt x="519" y="4320"/>
                    <a:pt x="518" y="4313"/>
                  </a:cubicBezTo>
                  <a:cubicBezTo>
                    <a:pt x="517" y="4307"/>
                    <a:pt x="516" y="4299"/>
                    <a:pt x="516" y="4291"/>
                  </a:cubicBezTo>
                  <a:lnTo>
                    <a:pt x="512" y="4024"/>
                  </a:lnTo>
                  <a:cubicBezTo>
                    <a:pt x="511" y="3963"/>
                    <a:pt x="508" y="3910"/>
                    <a:pt x="501" y="3867"/>
                  </a:cubicBezTo>
                  <a:cubicBezTo>
                    <a:pt x="495" y="3824"/>
                    <a:pt x="486" y="3788"/>
                    <a:pt x="476" y="3757"/>
                  </a:cubicBezTo>
                  <a:cubicBezTo>
                    <a:pt x="466" y="3727"/>
                    <a:pt x="454" y="3702"/>
                    <a:pt x="440" y="3682"/>
                  </a:cubicBezTo>
                  <a:cubicBezTo>
                    <a:pt x="427" y="3662"/>
                    <a:pt x="413" y="3645"/>
                    <a:pt x="398" y="3631"/>
                  </a:cubicBezTo>
                  <a:cubicBezTo>
                    <a:pt x="384" y="3616"/>
                    <a:pt x="367" y="3605"/>
                    <a:pt x="349" y="3597"/>
                  </a:cubicBezTo>
                  <a:cubicBezTo>
                    <a:pt x="331" y="3588"/>
                    <a:pt x="313" y="3584"/>
                    <a:pt x="294" y="3584"/>
                  </a:cubicBezTo>
                  <a:cubicBezTo>
                    <a:pt x="275" y="3583"/>
                    <a:pt x="255" y="3587"/>
                    <a:pt x="236" y="3595"/>
                  </a:cubicBezTo>
                  <a:cubicBezTo>
                    <a:pt x="216" y="3603"/>
                    <a:pt x="197" y="3617"/>
                    <a:pt x="179" y="3635"/>
                  </a:cubicBezTo>
                  <a:cubicBezTo>
                    <a:pt x="157" y="3656"/>
                    <a:pt x="141" y="3678"/>
                    <a:pt x="130" y="3701"/>
                  </a:cubicBezTo>
                  <a:cubicBezTo>
                    <a:pt x="119" y="3723"/>
                    <a:pt x="110" y="3745"/>
                    <a:pt x="104" y="3764"/>
                  </a:cubicBezTo>
                  <a:cubicBezTo>
                    <a:pt x="98" y="3784"/>
                    <a:pt x="94" y="3801"/>
                    <a:pt x="91" y="3815"/>
                  </a:cubicBezTo>
                  <a:cubicBezTo>
                    <a:pt x="88" y="3829"/>
                    <a:pt x="85" y="3839"/>
                    <a:pt x="80" y="3843"/>
                  </a:cubicBezTo>
                  <a:cubicBezTo>
                    <a:pt x="78" y="3845"/>
                    <a:pt x="75" y="3847"/>
                    <a:pt x="72" y="3847"/>
                  </a:cubicBezTo>
                  <a:cubicBezTo>
                    <a:pt x="69" y="3848"/>
                    <a:pt x="65" y="3847"/>
                    <a:pt x="61" y="3845"/>
                  </a:cubicBezTo>
                  <a:cubicBezTo>
                    <a:pt x="56" y="3844"/>
                    <a:pt x="51" y="3840"/>
                    <a:pt x="45" y="3836"/>
                  </a:cubicBezTo>
                  <a:cubicBezTo>
                    <a:pt x="40" y="3832"/>
                    <a:pt x="33" y="3826"/>
                    <a:pt x="26" y="3819"/>
                  </a:cubicBezTo>
                  <a:cubicBezTo>
                    <a:pt x="21" y="3814"/>
                    <a:pt x="17" y="3809"/>
                    <a:pt x="13" y="3805"/>
                  </a:cubicBezTo>
                  <a:cubicBezTo>
                    <a:pt x="10" y="3801"/>
                    <a:pt x="7" y="3797"/>
                    <a:pt x="6" y="3794"/>
                  </a:cubicBezTo>
                  <a:cubicBezTo>
                    <a:pt x="4" y="3790"/>
                    <a:pt x="2" y="3786"/>
                    <a:pt x="1" y="3783"/>
                  </a:cubicBezTo>
                  <a:cubicBezTo>
                    <a:pt x="0" y="3779"/>
                    <a:pt x="0" y="3773"/>
                    <a:pt x="0" y="3766"/>
                  </a:cubicBezTo>
                  <a:cubicBezTo>
                    <a:pt x="1" y="3758"/>
                    <a:pt x="3" y="3746"/>
                    <a:pt x="7" y="3730"/>
                  </a:cubicBezTo>
                  <a:cubicBezTo>
                    <a:pt x="11" y="3714"/>
                    <a:pt x="17" y="3695"/>
                    <a:pt x="27" y="3674"/>
                  </a:cubicBezTo>
                  <a:cubicBezTo>
                    <a:pt x="36" y="3653"/>
                    <a:pt x="47" y="3632"/>
                    <a:pt x="61" y="3610"/>
                  </a:cubicBezTo>
                  <a:cubicBezTo>
                    <a:pt x="75" y="3587"/>
                    <a:pt x="93" y="3566"/>
                    <a:pt x="113" y="3546"/>
                  </a:cubicBezTo>
                  <a:cubicBezTo>
                    <a:pt x="144" y="3515"/>
                    <a:pt x="177" y="3491"/>
                    <a:pt x="210" y="3476"/>
                  </a:cubicBezTo>
                  <a:cubicBezTo>
                    <a:pt x="242" y="3461"/>
                    <a:pt x="275" y="3454"/>
                    <a:pt x="306" y="3454"/>
                  </a:cubicBezTo>
                  <a:cubicBezTo>
                    <a:pt x="337" y="3453"/>
                    <a:pt x="367" y="3460"/>
                    <a:pt x="396" y="3473"/>
                  </a:cubicBezTo>
                  <a:cubicBezTo>
                    <a:pt x="424" y="3486"/>
                    <a:pt x="450" y="3504"/>
                    <a:pt x="473" y="3527"/>
                  </a:cubicBezTo>
                  <a:cubicBezTo>
                    <a:pt x="494" y="3548"/>
                    <a:pt x="513" y="3571"/>
                    <a:pt x="531" y="3595"/>
                  </a:cubicBezTo>
                  <a:cubicBezTo>
                    <a:pt x="548" y="3620"/>
                    <a:pt x="562" y="3650"/>
                    <a:pt x="574" y="3687"/>
                  </a:cubicBezTo>
                  <a:cubicBezTo>
                    <a:pt x="587" y="3723"/>
                    <a:pt x="596" y="3767"/>
                    <a:pt x="603" y="3820"/>
                  </a:cubicBezTo>
                  <a:cubicBezTo>
                    <a:pt x="610" y="3872"/>
                    <a:pt x="614" y="3936"/>
                    <a:pt x="615" y="4012"/>
                  </a:cubicBezTo>
                  <a:lnTo>
                    <a:pt x="620" y="4225"/>
                  </a:lnTo>
                  <a:lnTo>
                    <a:pt x="906" y="3939"/>
                  </a:lnTo>
                  <a:cubicBezTo>
                    <a:pt x="909" y="3937"/>
                    <a:pt x="912" y="3935"/>
                    <a:pt x="916" y="3934"/>
                  </a:cubicBezTo>
                  <a:cubicBezTo>
                    <a:pt x="920" y="3933"/>
                    <a:pt x="925" y="3933"/>
                    <a:pt x="929" y="3934"/>
                  </a:cubicBezTo>
                  <a:cubicBezTo>
                    <a:pt x="934" y="3935"/>
                    <a:pt x="940" y="3938"/>
                    <a:pt x="945" y="3941"/>
                  </a:cubicBezTo>
                  <a:cubicBezTo>
                    <a:pt x="950" y="3945"/>
                    <a:pt x="956" y="3950"/>
                    <a:pt x="962" y="3956"/>
                  </a:cubicBezTo>
                  <a:close/>
                  <a:moveTo>
                    <a:pt x="1306" y="3265"/>
                  </a:moveTo>
                  <a:cubicBezTo>
                    <a:pt x="1341" y="3300"/>
                    <a:pt x="1366" y="3337"/>
                    <a:pt x="1382" y="3377"/>
                  </a:cubicBezTo>
                  <a:cubicBezTo>
                    <a:pt x="1398" y="3416"/>
                    <a:pt x="1404" y="3456"/>
                    <a:pt x="1401" y="3496"/>
                  </a:cubicBezTo>
                  <a:cubicBezTo>
                    <a:pt x="1398" y="3537"/>
                    <a:pt x="1387" y="3577"/>
                    <a:pt x="1367" y="3617"/>
                  </a:cubicBezTo>
                  <a:cubicBezTo>
                    <a:pt x="1346" y="3657"/>
                    <a:pt x="1318" y="3695"/>
                    <a:pt x="1281" y="3731"/>
                  </a:cubicBezTo>
                  <a:cubicBezTo>
                    <a:pt x="1261" y="3752"/>
                    <a:pt x="1240" y="3770"/>
                    <a:pt x="1219" y="3785"/>
                  </a:cubicBezTo>
                  <a:cubicBezTo>
                    <a:pt x="1198" y="3800"/>
                    <a:pt x="1178" y="3813"/>
                    <a:pt x="1160" y="3823"/>
                  </a:cubicBezTo>
                  <a:cubicBezTo>
                    <a:pt x="1141" y="3833"/>
                    <a:pt x="1125" y="3841"/>
                    <a:pt x="1112" y="3846"/>
                  </a:cubicBezTo>
                  <a:cubicBezTo>
                    <a:pt x="1099" y="3851"/>
                    <a:pt x="1090" y="3853"/>
                    <a:pt x="1085" y="3854"/>
                  </a:cubicBezTo>
                  <a:cubicBezTo>
                    <a:pt x="1080" y="3854"/>
                    <a:pt x="1076" y="3853"/>
                    <a:pt x="1073" y="3852"/>
                  </a:cubicBezTo>
                  <a:cubicBezTo>
                    <a:pt x="1070" y="3851"/>
                    <a:pt x="1067" y="3850"/>
                    <a:pt x="1063" y="3848"/>
                  </a:cubicBezTo>
                  <a:cubicBezTo>
                    <a:pt x="1059" y="3846"/>
                    <a:pt x="1055" y="3843"/>
                    <a:pt x="1050" y="3839"/>
                  </a:cubicBezTo>
                  <a:cubicBezTo>
                    <a:pt x="1045" y="3835"/>
                    <a:pt x="1040" y="3829"/>
                    <a:pt x="1034" y="3823"/>
                  </a:cubicBezTo>
                  <a:cubicBezTo>
                    <a:pt x="1028" y="3818"/>
                    <a:pt x="1023" y="3812"/>
                    <a:pt x="1019" y="3807"/>
                  </a:cubicBezTo>
                  <a:cubicBezTo>
                    <a:pt x="1015" y="3802"/>
                    <a:pt x="1012" y="3797"/>
                    <a:pt x="1011" y="3793"/>
                  </a:cubicBezTo>
                  <a:cubicBezTo>
                    <a:pt x="1009" y="3789"/>
                    <a:pt x="1009" y="3785"/>
                    <a:pt x="1009" y="3782"/>
                  </a:cubicBezTo>
                  <a:cubicBezTo>
                    <a:pt x="1010" y="3779"/>
                    <a:pt x="1011" y="3776"/>
                    <a:pt x="1014" y="3774"/>
                  </a:cubicBezTo>
                  <a:cubicBezTo>
                    <a:pt x="1017" y="3770"/>
                    <a:pt x="1024" y="3767"/>
                    <a:pt x="1036" y="3764"/>
                  </a:cubicBezTo>
                  <a:cubicBezTo>
                    <a:pt x="1047" y="3761"/>
                    <a:pt x="1061" y="3756"/>
                    <a:pt x="1078" y="3749"/>
                  </a:cubicBezTo>
                  <a:cubicBezTo>
                    <a:pt x="1095" y="3742"/>
                    <a:pt x="1115" y="3732"/>
                    <a:pt x="1137" y="3718"/>
                  </a:cubicBezTo>
                  <a:cubicBezTo>
                    <a:pt x="1159" y="3705"/>
                    <a:pt x="1182" y="3686"/>
                    <a:pt x="1207" y="3662"/>
                  </a:cubicBezTo>
                  <a:cubicBezTo>
                    <a:pt x="1229" y="3639"/>
                    <a:pt x="1248" y="3615"/>
                    <a:pt x="1261" y="3591"/>
                  </a:cubicBezTo>
                  <a:cubicBezTo>
                    <a:pt x="1275" y="3567"/>
                    <a:pt x="1283" y="3542"/>
                    <a:pt x="1285" y="3517"/>
                  </a:cubicBezTo>
                  <a:cubicBezTo>
                    <a:pt x="1287" y="3491"/>
                    <a:pt x="1283" y="3466"/>
                    <a:pt x="1274" y="3441"/>
                  </a:cubicBezTo>
                  <a:cubicBezTo>
                    <a:pt x="1264" y="3416"/>
                    <a:pt x="1247" y="3391"/>
                    <a:pt x="1221" y="3365"/>
                  </a:cubicBezTo>
                  <a:cubicBezTo>
                    <a:pt x="1200" y="3344"/>
                    <a:pt x="1179" y="3329"/>
                    <a:pt x="1156" y="3320"/>
                  </a:cubicBezTo>
                  <a:cubicBezTo>
                    <a:pt x="1133" y="3310"/>
                    <a:pt x="1110" y="3307"/>
                    <a:pt x="1085" y="3310"/>
                  </a:cubicBezTo>
                  <a:cubicBezTo>
                    <a:pt x="1061" y="3313"/>
                    <a:pt x="1036" y="3322"/>
                    <a:pt x="1009" y="3338"/>
                  </a:cubicBezTo>
                  <a:cubicBezTo>
                    <a:pt x="983" y="3354"/>
                    <a:pt x="955" y="3376"/>
                    <a:pt x="926" y="3406"/>
                  </a:cubicBezTo>
                  <a:cubicBezTo>
                    <a:pt x="906" y="3426"/>
                    <a:pt x="889" y="3445"/>
                    <a:pt x="876" y="3462"/>
                  </a:cubicBezTo>
                  <a:cubicBezTo>
                    <a:pt x="863" y="3479"/>
                    <a:pt x="850" y="3494"/>
                    <a:pt x="837" y="3507"/>
                  </a:cubicBezTo>
                  <a:cubicBezTo>
                    <a:pt x="828" y="3516"/>
                    <a:pt x="819" y="3521"/>
                    <a:pt x="810" y="3520"/>
                  </a:cubicBezTo>
                  <a:cubicBezTo>
                    <a:pt x="802" y="3520"/>
                    <a:pt x="791" y="3514"/>
                    <a:pt x="779" y="3501"/>
                  </a:cubicBezTo>
                  <a:lnTo>
                    <a:pt x="511" y="3233"/>
                  </a:lnTo>
                  <a:cubicBezTo>
                    <a:pt x="500" y="3222"/>
                    <a:pt x="494" y="3211"/>
                    <a:pt x="494" y="3201"/>
                  </a:cubicBezTo>
                  <a:cubicBezTo>
                    <a:pt x="494" y="3190"/>
                    <a:pt x="499" y="3180"/>
                    <a:pt x="508" y="3170"/>
                  </a:cubicBezTo>
                  <a:lnTo>
                    <a:pt x="800" y="2879"/>
                  </a:lnTo>
                  <a:cubicBezTo>
                    <a:pt x="802" y="2876"/>
                    <a:pt x="806" y="2874"/>
                    <a:pt x="810" y="2873"/>
                  </a:cubicBezTo>
                  <a:cubicBezTo>
                    <a:pt x="814" y="2872"/>
                    <a:pt x="818" y="2872"/>
                    <a:pt x="823" y="2873"/>
                  </a:cubicBezTo>
                  <a:cubicBezTo>
                    <a:pt x="828" y="2875"/>
                    <a:pt x="833" y="2877"/>
                    <a:pt x="839" y="2881"/>
                  </a:cubicBezTo>
                  <a:cubicBezTo>
                    <a:pt x="844" y="2885"/>
                    <a:pt x="850" y="2890"/>
                    <a:pt x="857" y="2897"/>
                  </a:cubicBezTo>
                  <a:cubicBezTo>
                    <a:pt x="869" y="2909"/>
                    <a:pt x="877" y="2920"/>
                    <a:pt x="880" y="2930"/>
                  </a:cubicBezTo>
                  <a:cubicBezTo>
                    <a:pt x="884" y="2940"/>
                    <a:pt x="883" y="2948"/>
                    <a:pt x="877" y="2954"/>
                  </a:cubicBezTo>
                  <a:lnTo>
                    <a:pt x="642" y="3189"/>
                  </a:lnTo>
                  <a:lnTo>
                    <a:pt x="826" y="3374"/>
                  </a:lnTo>
                  <a:cubicBezTo>
                    <a:pt x="836" y="3360"/>
                    <a:pt x="846" y="3348"/>
                    <a:pt x="858" y="3336"/>
                  </a:cubicBezTo>
                  <a:cubicBezTo>
                    <a:pt x="870" y="3323"/>
                    <a:pt x="883" y="3309"/>
                    <a:pt x="899" y="3294"/>
                  </a:cubicBezTo>
                  <a:cubicBezTo>
                    <a:pt x="935" y="3257"/>
                    <a:pt x="971" y="3230"/>
                    <a:pt x="1007" y="3212"/>
                  </a:cubicBezTo>
                  <a:cubicBezTo>
                    <a:pt x="1043" y="3194"/>
                    <a:pt x="1079" y="3184"/>
                    <a:pt x="1113" y="3182"/>
                  </a:cubicBezTo>
                  <a:cubicBezTo>
                    <a:pt x="1148" y="3181"/>
                    <a:pt x="1181" y="3187"/>
                    <a:pt x="1214" y="3201"/>
                  </a:cubicBezTo>
                  <a:cubicBezTo>
                    <a:pt x="1247" y="3215"/>
                    <a:pt x="1277" y="3236"/>
                    <a:pt x="1306" y="3265"/>
                  </a:cubicBezTo>
                  <a:close/>
                  <a:moveTo>
                    <a:pt x="1407" y="2596"/>
                  </a:moveTo>
                  <a:cubicBezTo>
                    <a:pt x="1433" y="2622"/>
                    <a:pt x="1454" y="2649"/>
                    <a:pt x="1470" y="2676"/>
                  </a:cubicBezTo>
                  <a:cubicBezTo>
                    <a:pt x="1485" y="2703"/>
                    <a:pt x="1495" y="2730"/>
                    <a:pt x="1498" y="2757"/>
                  </a:cubicBezTo>
                  <a:cubicBezTo>
                    <a:pt x="1501" y="2784"/>
                    <a:pt x="1498" y="2811"/>
                    <a:pt x="1488" y="2837"/>
                  </a:cubicBezTo>
                  <a:cubicBezTo>
                    <a:pt x="1479" y="2864"/>
                    <a:pt x="1461" y="2890"/>
                    <a:pt x="1437" y="2914"/>
                  </a:cubicBezTo>
                  <a:cubicBezTo>
                    <a:pt x="1412" y="2939"/>
                    <a:pt x="1387" y="2956"/>
                    <a:pt x="1362" y="2966"/>
                  </a:cubicBezTo>
                  <a:cubicBezTo>
                    <a:pt x="1336" y="2976"/>
                    <a:pt x="1311" y="2979"/>
                    <a:pt x="1285" y="2975"/>
                  </a:cubicBezTo>
                  <a:cubicBezTo>
                    <a:pt x="1259" y="2972"/>
                    <a:pt x="1233" y="2962"/>
                    <a:pt x="1206" y="2946"/>
                  </a:cubicBezTo>
                  <a:cubicBezTo>
                    <a:pt x="1180" y="2930"/>
                    <a:pt x="1153" y="2909"/>
                    <a:pt x="1126" y="2881"/>
                  </a:cubicBezTo>
                  <a:cubicBezTo>
                    <a:pt x="1101" y="2857"/>
                    <a:pt x="1081" y="2831"/>
                    <a:pt x="1066" y="2804"/>
                  </a:cubicBezTo>
                  <a:cubicBezTo>
                    <a:pt x="1050" y="2778"/>
                    <a:pt x="1041" y="2751"/>
                    <a:pt x="1037" y="2724"/>
                  </a:cubicBezTo>
                  <a:cubicBezTo>
                    <a:pt x="1033" y="2698"/>
                    <a:pt x="1036" y="2671"/>
                    <a:pt x="1046" y="2644"/>
                  </a:cubicBezTo>
                  <a:cubicBezTo>
                    <a:pt x="1055" y="2617"/>
                    <a:pt x="1072" y="2591"/>
                    <a:pt x="1097" y="2566"/>
                  </a:cubicBezTo>
                  <a:cubicBezTo>
                    <a:pt x="1123" y="2540"/>
                    <a:pt x="1150" y="2522"/>
                    <a:pt x="1178" y="2513"/>
                  </a:cubicBezTo>
                  <a:cubicBezTo>
                    <a:pt x="1205" y="2504"/>
                    <a:pt x="1232" y="2502"/>
                    <a:pt x="1258" y="2506"/>
                  </a:cubicBezTo>
                  <a:cubicBezTo>
                    <a:pt x="1284" y="2511"/>
                    <a:pt x="1310" y="2521"/>
                    <a:pt x="1335" y="2537"/>
                  </a:cubicBezTo>
                  <a:cubicBezTo>
                    <a:pt x="1360" y="2554"/>
                    <a:pt x="1384" y="2573"/>
                    <a:pt x="1407" y="2596"/>
                  </a:cubicBezTo>
                  <a:close/>
                  <a:moveTo>
                    <a:pt x="1339" y="2670"/>
                  </a:moveTo>
                  <a:cubicBezTo>
                    <a:pt x="1320" y="2651"/>
                    <a:pt x="1301" y="2636"/>
                    <a:pt x="1284" y="2624"/>
                  </a:cubicBezTo>
                  <a:cubicBezTo>
                    <a:pt x="1266" y="2612"/>
                    <a:pt x="1250" y="2603"/>
                    <a:pt x="1235" y="2599"/>
                  </a:cubicBezTo>
                  <a:cubicBezTo>
                    <a:pt x="1219" y="2595"/>
                    <a:pt x="1204" y="2595"/>
                    <a:pt x="1190" y="2599"/>
                  </a:cubicBezTo>
                  <a:cubicBezTo>
                    <a:pt x="1176" y="2603"/>
                    <a:pt x="1163" y="2612"/>
                    <a:pt x="1150" y="2624"/>
                  </a:cubicBezTo>
                  <a:cubicBezTo>
                    <a:pt x="1139" y="2636"/>
                    <a:pt x="1131" y="2649"/>
                    <a:pt x="1127" y="2662"/>
                  </a:cubicBezTo>
                  <a:cubicBezTo>
                    <a:pt x="1123" y="2676"/>
                    <a:pt x="1122" y="2690"/>
                    <a:pt x="1126" y="2705"/>
                  </a:cubicBezTo>
                  <a:cubicBezTo>
                    <a:pt x="1130" y="2720"/>
                    <a:pt x="1138" y="2736"/>
                    <a:pt x="1149" y="2753"/>
                  </a:cubicBezTo>
                  <a:cubicBezTo>
                    <a:pt x="1161" y="2770"/>
                    <a:pt x="1176" y="2788"/>
                    <a:pt x="1195" y="2807"/>
                  </a:cubicBezTo>
                  <a:cubicBezTo>
                    <a:pt x="1218" y="2830"/>
                    <a:pt x="1239" y="2847"/>
                    <a:pt x="1257" y="2860"/>
                  </a:cubicBezTo>
                  <a:cubicBezTo>
                    <a:pt x="1276" y="2872"/>
                    <a:pt x="1293" y="2879"/>
                    <a:pt x="1307" y="2882"/>
                  </a:cubicBezTo>
                  <a:cubicBezTo>
                    <a:pt x="1322" y="2886"/>
                    <a:pt x="1336" y="2884"/>
                    <a:pt x="1349" y="2879"/>
                  </a:cubicBezTo>
                  <a:cubicBezTo>
                    <a:pt x="1361" y="2873"/>
                    <a:pt x="1373" y="2865"/>
                    <a:pt x="1385" y="2854"/>
                  </a:cubicBezTo>
                  <a:cubicBezTo>
                    <a:pt x="1398" y="2840"/>
                    <a:pt x="1407" y="2826"/>
                    <a:pt x="1410" y="2813"/>
                  </a:cubicBezTo>
                  <a:cubicBezTo>
                    <a:pt x="1414" y="2799"/>
                    <a:pt x="1413" y="2784"/>
                    <a:pt x="1409" y="2769"/>
                  </a:cubicBezTo>
                  <a:cubicBezTo>
                    <a:pt x="1404" y="2754"/>
                    <a:pt x="1396" y="2738"/>
                    <a:pt x="1384" y="2722"/>
                  </a:cubicBezTo>
                  <a:cubicBezTo>
                    <a:pt x="1372" y="2706"/>
                    <a:pt x="1357" y="2688"/>
                    <a:pt x="1339" y="2670"/>
                  </a:cubicBezTo>
                  <a:close/>
                  <a:moveTo>
                    <a:pt x="2124" y="2537"/>
                  </a:moveTo>
                  <a:cubicBezTo>
                    <a:pt x="2150" y="2563"/>
                    <a:pt x="2171" y="2590"/>
                    <a:pt x="2186" y="2617"/>
                  </a:cubicBezTo>
                  <a:cubicBezTo>
                    <a:pt x="2202" y="2644"/>
                    <a:pt x="2211" y="2671"/>
                    <a:pt x="2214" y="2698"/>
                  </a:cubicBezTo>
                  <a:cubicBezTo>
                    <a:pt x="2218" y="2725"/>
                    <a:pt x="2214" y="2752"/>
                    <a:pt x="2205" y="2779"/>
                  </a:cubicBezTo>
                  <a:cubicBezTo>
                    <a:pt x="2195" y="2805"/>
                    <a:pt x="2178" y="2831"/>
                    <a:pt x="2154" y="2855"/>
                  </a:cubicBezTo>
                  <a:cubicBezTo>
                    <a:pt x="2129" y="2880"/>
                    <a:pt x="2104" y="2897"/>
                    <a:pt x="2078" y="2907"/>
                  </a:cubicBezTo>
                  <a:cubicBezTo>
                    <a:pt x="2053" y="2917"/>
                    <a:pt x="2027" y="2920"/>
                    <a:pt x="2001" y="2916"/>
                  </a:cubicBezTo>
                  <a:cubicBezTo>
                    <a:pt x="1976" y="2913"/>
                    <a:pt x="1949" y="2903"/>
                    <a:pt x="1923" y="2887"/>
                  </a:cubicBezTo>
                  <a:cubicBezTo>
                    <a:pt x="1897" y="2871"/>
                    <a:pt x="1870" y="2850"/>
                    <a:pt x="1843" y="2823"/>
                  </a:cubicBezTo>
                  <a:cubicBezTo>
                    <a:pt x="1818" y="2798"/>
                    <a:pt x="1798" y="2772"/>
                    <a:pt x="1782" y="2746"/>
                  </a:cubicBezTo>
                  <a:cubicBezTo>
                    <a:pt x="1767" y="2719"/>
                    <a:pt x="1757" y="2692"/>
                    <a:pt x="1754" y="2665"/>
                  </a:cubicBezTo>
                  <a:cubicBezTo>
                    <a:pt x="1750" y="2639"/>
                    <a:pt x="1753" y="2612"/>
                    <a:pt x="1762" y="2585"/>
                  </a:cubicBezTo>
                  <a:cubicBezTo>
                    <a:pt x="1771" y="2558"/>
                    <a:pt x="1788" y="2532"/>
                    <a:pt x="1813" y="2507"/>
                  </a:cubicBezTo>
                  <a:cubicBezTo>
                    <a:pt x="1840" y="2481"/>
                    <a:pt x="1867" y="2463"/>
                    <a:pt x="1894" y="2454"/>
                  </a:cubicBezTo>
                  <a:cubicBezTo>
                    <a:pt x="1922" y="2445"/>
                    <a:pt x="1948" y="2443"/>
                    <a:pt x="1975" y="2447"/>
                  </a:cubicBezTo>
                  <a:cubicBezTo>
                    <a:pt x="2001" y="2452"/>
                    <a:pt x="2026" y="2462"/>
                    <a:pt x="2052" y="2478"/>
                  </a:cubicBezTo>
                  <a:cubicBezTo>
                    <a:pt x="2077" y="2495"/>
                    <a:pt x="2101" y="2514"/>
                    <a:pt x="2124" y="2537"/>
                  </a:cubicBezTo>
                  <a:close/>
                  <a:moveTo>
                    <a:pt x="2055" y="2611"/>
                  </a:moveTo>
                  <a:cubicBezTo>
                    <a:pt x="2036" y="2592"/>
                    <a:pt x="2018" y="2577"/>
                    <a:pt x="2000" y="2565"/>
                  </a:cubicBezTo>
                  <a:cubicBezTo>
                    <a:pt x="1983" y="2553"/>
                    <a:pt x="1967" y="2544"/>
                    <a:pt x="1951" y="2540"/>
                  </a:cubicBezTo>
                  <a:cubicBezTo>
                    <a:pt x="1936" y="2536"/>
                    <a:pt x="1921" y="2536"/>
                    <a:pt x="1907" y="2540"/>
                  </a:cubicBezTo>
                  <a:cubicBezTo>
                    <a:pt x="1893" y="2544"/>
                    <a:pt x="1880" y="2553"/>
                    <a:pt x="1867" y="2565"/>
                  </a:cubicBezTo>
                  <a:cubicBezTo>
                    <a:pt x="1855" y="2577"/>
                    <a:pt x="1847" y="2590"/>
                    <a:pt x="1843" y="2603"/>
                  </a:cubicBezTo>
                  <a:cubicBezTo>
                    <a:pt x="1839" y="2617"/>
                    <a:pt x="1839" y="2631"/>
                    <a:pt x="1843" y="2646"/>
                  </a:cubicBezTo>
                  <a:cubicBezTo>
                    <a:pt x="1847" y="2661"/>
                    <a:pt x="1854" y="2677"/>
                    <a:pt x="1866" y="2694"/>
                  </a:cubicBezTo>
                  <a:cubicBezTo>
                    <a:pt x="1877" y="2711"/>
                    <a:pt x="1892" y="2729"/>
                    <a:pt x="1911" y="2748"/>
                  </a:cubicBezTo>
                  <a:cubicBezTo>
                    <a:pt x="1934" y="2771"/>
                    <a:pt x="1955" y="2788"/>
                    <a:pt x="1974" y="2801"/>
                  </a:cubicBezTo>
                  <a:cubicBezTo>
                    <a:pt x="1992" y="2813"/>
                    <a:pt x="2009" y="2820"/>
                    <a:pt x="2024" y="2824"/>
                  </a:cubicBezTo>
                  <a:cubicBezTo>
                    <a:pt x="2039" y="2827"/>
                    <a:pt x="2053" y="2825"/>
                    <a:pt x="2065" y="2820"/>
                  </a:cubicBezTo>
                  <a:cubicBezTo>
                    <a:pt x="2078" y="2815"/>
                    <a:pt x="2090" y="2806"/>
                    <a:pt x="2101" y="2795"/>
                  </a:cubicBezTo>
                  <a:cubicBezTo>
                    <a:pt x="2115" y="2781"/>
                    <a:pt x="2123" y="2767"/>
                    <a:pt x="2127" y="2754"/>
                  </a:cubicBezTo>
                  <a:cubicBezTo>
                    <a:pt x="2131" y="2740"/>
                    <a:pt x="2130" y="2725"/>
                    <a:pt x="2125" y="2710"/>
                  </a:cubicBezTo>
                  <a:cubicBezTo>
                    <a:pt x="2121" y="2695"/>
                    <a:pt x="2112" y="2679"/>
                    <a:pt x="2100" y="2663"/>
                  </a:cubicBezTo>
                  <a:cubicBezTo>
                    <a:pt x="2088" y="2647"/>
                    <a:pt x="2073" y="2629"/>
                    <a:pt x="2055" y="2611"/>
                  </a:cubicBezTo>
                  <a:close/>
                  <a:moveTo>
                    <a:pt x="1762" y="3239"/>
                  </a:moveTo>
                  <a:cubicBezTo>
                    <a:pt x="1764" y="3244"/>
                    <a:pt x="1764" y="3248"/>
                    <a:pt x="1763" y="3252"/>
                  </a:cubicBezTo>
                  <a:cubicBezTo>
                    <a:pt x="1762" y="3256"/>
                    <a:pt x="1761" y="3260"/>
                    <a:pt x="1759" y="3265"/>
                  </a:cubicBezTo>
                  <a:cubicBezTo>
                    <a:pt x="1756" y="3269"/>
                    <a:pt x="1753" y="3274"/>
                    <a:pt x="1749" y="3280"/>
                  </a:cubicBezTo>
                  <a:cubicBezTo>
                    <a:pt x="1745" y="3285"/>
                    <a:pt x="1739" y="3291"/>
                    <a:pt x="1732" y="3298"/>
                  </a:cubicBezTo>
                  <a:cubicBezTo>
                    <a:pt x="1725" y="3305"/>
                    <a:pt x="1718" y="3310"/>
                    <a:pt x="1712" y="3314"/>
                  </a:cubicBezTo>
                  <a:cubicBezTo>
                    <a:pt x="1706" y="3317"/>
                    <a:pt x="1701" y="3318"/>
                    <a:pt x="1697" y="3318"/>
                  </a:cubicBezTo>
                  <a:cubicBezTo>
                    <a:pt x="1693" y="3318"/>
                    <a:pt x="1690" y="3316"/>
                    <a:pt x="1687" y="3312"/>
                  </a:cubicBezTo>
                  <a:cubicBezTo>
                    <a:pt x="1684" y="3308"/>
                    <a:pt x="1682" y="3303"/>
                    <a:pt x="1681" y="3296"/>
                  </a:cubicBezTo>
                  <a:lnTo>
                    <a:pt x="1483" y="2184"/>
                  </a:lnTo>
                  <a:cubicBezTo>
                    <a:pt x="1482" y="2179"/>
                    <a:pt x="1482" y="2175"/>
                    <a:pt x="1483" y="2171"/>
                  </a:cubicBezTo>
                  <a:cubicBezTo>
                    <a:pt x="1483" y="2166"/>
                    <a:pt x="1485" y="2162"/>
                    <a:pt x="1487" y="2157"/>
                  </a:cubicBezTo>
                  <a:cubicBezTo>
                    <a:pt x="1490" y="2153"/>
                    <a:pt x="1493" y="2148"/>
                    <a:pt x="1497" y="2143"/>
                  </a:cubicBezTo>
                  <a:cubicBezTo>
                    <a:pt x="1501" y="2138"/>
                    <a:pt x="1507" y="2132"/>
                    <a:pt x="1514" y="2125"/>
                  </a:cubicBezTo>
                  <a:cubicBezTo>
                    <a:pt x="1521" y="2118"/>
                    <a:pt x="1527" y="2112"/>
                    <a:pt x="1533" y="2109"/>
                  </a:cubicBezTo>
                  <a:cubicBezTo>
                    <a:pt x="1539" y="2106"/>
                    <a:pt x="1544" y="2104"/>
                    <a:pt x="1548" y="2104"/>
                  </a:cubicBezTo>
                  <a:cubicBezTo>
                    <a:pt x="1553" y="2105"/>
                    <a:pt x="1556" y="2107"/>
                    <a:pt x="1559" y="2111"/>
                  </a:cubicBezTo>
                  <a:cubicBezTo>
                    <a:pt x="1562" y="2115"/>
                    <a:pt x="1564" y="2120"/>
                    <a:pt x="1565" y="2126"/>
                  </a:cubicBezTo>
                  <a:lnTo>
                    <a:pt x="1762" y="3239"/>
                  </a:lnTo>
                  <a:close/>
                  <a:moveTo>
                    <a:pt x="2345" y="2135"/>
                  </a:moveTo>
                  <a:cubicBezTo>
                    <a:pt x="2358" y="2149"/>
                    <a:pt x="2366" y="2159"/>
                    <a:pt x="2368" y="2167"/>
                  </a:cubicBezTo>
                  <a:cubicBezTo>
                    <a:pt x="2370" y="2176"/>
                    <a:pt x="2368" y="2182"/>
                    <a:pt x="2362" y="2188"/>
                  </a:cubicBezTo>
                  <a:lnTo>
                    <a:pt x="2150" y="2401"/>
                  </a:lnTo>
                  <a:cubicBezTo>
                    <a:pt x="2144" y="2407"/>
                    <a:pt x="2136" y="2409"/>
                    <a:pt x="2128" y="2407"/>
                  </a:cubicBezTo>
                  <a:cubicBezTo>
                    <a:pt x="2120" y="2404"/>
                    <a:pt x="2109" y="2397"/>
                    <a:pt x="2096" y="2384"/>
                  </a:cubicBezTo>
                  <a:cubicBezTo>
                    <a:pt x="2083" y="2371"/>
                    <a:pt x="2076" y="2361"/>
                    <a:pt x="2074" y="2352"/>
                  </a:cubicBezTo>
                  <a:cubicBezTo>
                    <a:pt x="2072" y="2344"/>
                    <a:pt x="2074" y="2337"/>
                    <a:pt x="2080" y="2331"/>
                  </a:cubicBezTo>
                  <a:lnTo>
                    <a:pt x="2292" y="2119"/>
                  </a:lnTo>
                  <a:cubicBezTo>
                    <a:pt x="2295" y="2116"/>
                    <a:pt x="2298" y="2114"/>
                    <a:pt x="2301" y="2113"/>
                  </a:cubicBezTo>
                  <a:cubicBezTo>
                    <a:pt x="2305" y="2112"/>
                    <a:pt x="2308" y="2112"/>
                    <a:pt x="2313" y="2113"/>
                  </a:cubicBezTo>
                  <a:cubicBezTo>
                    <a:pt x="2317" y="2114"/>
                    <a:pt x="2322" y="2117"/>
                    <a:pt x="2327" y="2120"/>
                  </a:cubicBezTo>
                  <a:cubicBezTo>
                    <a:pt x="2332" y="2124"/>
                    <a:pt x="2338" y="2129"/>
                    <a:pt x="2345" y="2135"/>
                  </a:cubicBezTo>
                  <a:close/>
                  <a:moveTo>
                    <a:pt x="2922" y="1695"/>
                  </a:moveTo>
                  <a:cubicBezTo>
                    <a:pt x="2953" y="1725"/>
                    <a:pt x="2975" y="1758"/>
                    <a:pt x="2988" y="1792"/>
                  </a:cubicBezTo>
                  <a:cubicBezTo>
                    <a:pt x="3002" y="1827"/>
                    <a:pt x="3008" y="1863"/>
                    <a:pt x="3005" y="1900"/>
                  </a:cubicBezTo>
                  <a:cubicBezTo>
                    <a:pt x="3003" y="1937"/>
                    <a:pt x="2992" y="1974"/>
                    <a:pt x="2972" y="2012"/>
                  </a:cubicBezTo>
                  <a:cubicBezTo>
                    <a:pt x="2953" y="2050"/>
                    <a:pt x="2925" y="2088"/>
                    <a:pt x="2889" y="2124"/>
                  </a:cubicBezTo>
                  <a:cubicBezTo>
                    <a:pt x="2867" y="2146"/>
                    <a:pt x="2844" y="2165"/>
                    <a:pt x="2822" y="2180"/>
                  </a:cubicBezTo>
                  <a:cubicBezTo>
                    <a:pt x="2799" y="2196"/>
                    <a:pt x="2778" y="2209"/>
                    <a:pt x="2758" y="2219"/>
                  </a:cubicBezTo>
                  <a:cubicBezTo>
                    <a:pt x="2738" y="2229"/>
                    <a:pt x="2721" y="2236"/>
                    <a:pt x="2706" y="2241"/>
                  </a:cubicBezTo>
                  <a:cubicBezTo>
                    <a:pt x="2691" y="2245"/>
                    <a:pt x="2681" y="2248"/>
                    <a:pt x="2676" y="2248"/>
                  </a:cubicBezTo>
                  <a:cubicBezTo>
                    <a:pt x="2671" y="2248"/>
                    <a:pt x="2666" y="2247"/>
                    <a:pt x="2663" y="2246"/>
                  </a:cubicBezTo>
                  <a:cubicBezTo>
                    <a:pt x="2659" y="2245"/>
                    <a:pt x="2655" y="2244"/>
                    <a:pt x="2651" y="2241"/>
                  </a:cubicBezTo>
                  <a:cubicBezTo>
                    <a:pt x="2646" y="2239"/>
                    <a:pt x="2641" y="2236"/>
                    <a:pt x="2636" y="2231"/>
                  </a:cubicBezTo>
                  <a:cubicBezTo>
                    <a:pt x="2630" y="2227"/>
                    <a:pt x="2624" y="2221"/>
                    <a:pt x="2617" y="2214"/>
                  </a:cubicBezTo>
                  <a:cubicBezTo>
                    <a:pt x="2605" y="2202"/>
                    <a:pt x="2598" y="2192"/>
                    <a:pt x="2595" y="2185"/>
                  </a:cubicBezTo>
                  <a:cubicBezTo>
                    <a:pt x="2593" y="2178"/>
                    <a:pt x="2594" y="2172"/>
                    <a:pt x="2599" y="2167"/>
                  </a:cubicBezTo>
                  <a:cubicBezTo>
                    <a:pt x="2602" y="2164"/>
                    <a:pt x="2611" y="2161"/>
                    <a:pt x="2625" y="2157"/>
                  </a:cubicBezTo>
                  <a:cubicBezTo>
                    <a:pt x="2640" y="2153"/>
                    <a:pt x="2657" y="2147"/>
                    <a:pt x="2678" y="2139"/>
                  </a:cubicBezTo>
                  <a:cubicBezTo>
                    <a:pt x="2699" y="2131"/>
                    <a:pt x="2722" y="2120"/>
                    <a:pt x="2746" y="2106"/>
                  </a:cubicBezTo>
                  <a:cubicBezTo>
                    <a:pt x="2771" y="2092"/>
                    <a:pt x="2795" y="2073"/>
                    <a:pt x="2819" y="2050"/>
                  </a:cubicBezTo>
                  <a:cubicBezTo>
                    <a:pt x="2842" y="2027"/>
                    <a:pt x="2859" y="2004"/>
                    <a:pt x="2871" y="1981"/>
                  </a:cubicBezTo>
                  <a:cubicBezTo>
                    <a:pt x="2882" y="1957"/>
                    <a:pt x="2889" y="1935"/>
                    <a:pt x="2890" y="1912"/>
                  </a:cubicBezTo>
                  <a:cubicBezTo>
                    <a:pt x="2891" y="1890"/>
                    <a:pt x="2888" y="1869"/>
                    <a:pt x="2879" y="1848"/>
                  </a:cubicBezTo>
                  <a:cubicBezTo>
                    <a:pt x="2871" y="1828"/>
                    <a:pt x="2858" y="1810"/>
                    <a:pt x="2841" y="1793"/>
                  </a:cubicBezTo>
                  <a:cubicBezTo>
                    <a:pt x="2822" y="1774"/>
                    <a:pt x="2802" y="1761"/>
                    <a:pt x="2780" y="1754"/>
                  </a:cubicBezTo>
                  <a:cubicBezTo>
                    <a:pt x="2757" y="1746"/>
                    <a:pt x="2733" y="1744"/>
                    <a:pt x="2708" y="1748"/>
                  </a:cubicBezTo>
                  <a:cubicBezTo>
                    <a:pt x="2682" y="1752"/>
                    <a:pt x="2656" y="1761"/>
                    <a:pt x="2629" y="1777"/>
                  </a:cubicBezTo>
                  <a:cubicBezTo>
                    <a:pt x="2602" y="1792"/>
                    <a:pt x="2575" y="1813"/>
                    <a:pt x="2549" y="1840"/>
                  </a:cubicBezTo>
                  <a:lnTo>
                    <a:pt x="2484" y="1905"/>
                  </a:lnTo>
                  <a:cubicBezTo>
                    <a:pt x="2481" y="1908"/>
                    <a:pt x="2478" y="1910"/>
                    <a:pt x="2474" y="1911"/>
                  </a:cubicBezTo>
                  <a:cubicBezTo>
                    <a:pt x="2470" y="1912"/>
                    <a:pt x="2466" y="1913"/>
                    <a:pt x="2461" y="1912"/>
                  </a:cubicBezTo>
                  <a:cubicBezTo>
                    <a:pt x="2457" y="1911"/>
                    <a:pt x="2452" y="1909"/>
                    <a:pt x="2446" y="1906"/>
                  </a:cubicBezTo>
                  <a:cubicBezTo>
                    <a:pt x="2440" y="1903"/>
                    <a:pt x="2434" y="1898"/>
                    <a:pt x="2427" y="1891"/>
                  </a:cubicBezTo>
                  <a:cubicBezTo>
                    <a:pt x="2420" y="1884"/>
                    <a:pt x="2416" y="1878"/>
                    <a:pt x="2412" y="1873"/>
                  </a:cubicBezTo>
                  <a:cubicBezTo>
                    <a:pt x="2409" y="1868"/>
                    <a:pt x="2407" y="1863"/>
                    <a:pt x="2407" y="1859"/>
                  </a:cubicBezTo>
                  <a:cubicBezTo>
                    <a:pt x="2406" y="1854"/>
                    <a:pt x="2406" y="1850"/>
                    <a:pt x="2407" y="1847"/>
                  </a:cubicBezTo>
                  <a:cubicBezTo>
                    <a:pt x="2409" y="1843"/>
                    <a:pt x="2411" y="1840"/>
                    <a:pt x="2414" y="1837"/>
                  </a:cubicBezTo>
                  <a:lnTo>
                    <a:pt x="2471" y="1779"/>
                  </a:lnTo>
                  <a:cubicBezTo>
                    <a:pt x="2493" y="1757"/>
                    <a:pt x="2511" y="1734"/>
                    <a:pt x="2523" y="1710"/>
                  </a:cubicBezTo>
                  <a:cubicBezTo>
                    <a:pt x="2535" y="1687"/>
                    <a:pt x="2541" y="1664"/>
                    <a:pt x="2543" y="1640"/>
                  </a:cubicBezTo>
                  <a:cubicBezTo>
                    <a:pt x="2545" y="1617"/>
                    <a:pt x="2541" y="1595"/>
                    <a:pt x="2533" y="1573"/>
                  </a:cubicBezTo>
                  <a:cubicBezTo>
                    <a:pt x="2524" y="1551"/>
                    <a:pt x="2511" y="1531"/>
                    <a:pt x="2492" y="1513"/>
                  </a:cubicBezTo>
                  <a:cubicBezTo>
                    <a:pt x="2478" y="1499"/>
                    <a:pt x="2463" y="1488"/>
                    <a:pt x="2446" y="1480"/>
                  </a:cubicBezTo>
                  <a:cubicBezTo>
                    <a:pt x="2430" y="1472"/>
                    <a:pt x="2412" y="1468"/>
                    <a:pt x="2394" y="1468"/>
                  </a:cubicBezTo>
                  <a:cubicBezTo>
                    <a:pt x="2376" y="1467"/>
                    <a:pt x="2358" y="1472"/>
                    <a:pt x="2339" y="1480"/>
                  </a:cubicBezTo>
                  <a:cubicBezTo>
                    <a:pt x="2320" y="1488"/>
                    <a:pt x="2302" y="1502"/>
                    <a:pt x="2284" y="1520"/>
                  </a:cubicBezTo>
                  <a:cubicBezTo>
                    <a:pt x="2264" y="1539"/>
                    <a:pt x="2249" y="1560"/>
                    <a:pt x="2238" y="1583"/>
                  </a:cubicBezTo>
                  <a:cubicBezTo>
                    <a:pt x="2228" y="1605"/>
                    <a:pt x="2220" y="1626"/>
                    <a:pt x="2213" y="1646"/>
                  </a:cubicBezTo>
                  <a:cubicBezTo>
                    <a:pt x="2207" y="1665"/>
                    <a:pt x="2203" y="1682"/>
                    <a:pt x="2200" y="1697"/>
                  </a:cubicBezTo>
                  <a:cubicBezTo>
                    <a:pt x="2198" y="1711"/>
                    <a:pt x="2195" y="1720"/>
                    <a:pt x="2192" y="1723"/>
                  </a:cubicBezTo>
                  <a:cubicBezTo>
                    <a:pt x="2189" y="1726"/>
                    <a:pt x="2187" y="1728"/>
                    <a:pt x="2184" y="1729"/>
                  </a:cubicBezTo>
                  <a:cubicBezTo>
                    <a:pt x="2181" y="1730"/>
                    <a:pt x="2178" y="1729"/>
                    <a:pt x="2174" y="1728"/>
                  </a:cubicBezTo>
                  <a:cubicBezTo>
                    <a:pt x="2171" y="1727"/>
                    <a:pt x="2166" y="1724"/>
                    <a:pt x="2161" y="1720"/>
                  </a:cubicBezTo>
                  <a:cubicBezTo>
                    <a:pt x="2156" y="1716"/>
                    <a:pt x="2150" y="1710"/>
                    <a:pt x="2142" y="1703"/>
                  </a:cubicBezTo>
                  <a:cubicBezTo>
                    <a:pt x="2137" y="1698"/>
                    <a:pt x="2133" y="1693"/>
                    <a:pt x="2129" y="1689"/>
                  </a:cubicBezTo>
                  <a:cubicBezTo>
                    <a:pt x="2126" y="1684"/>
                    <a:pt x="2123" y="1680"/>
                    <a:pt x="2121" y="1676"/>
                  </a:cubicBezTo>
                  <a:cubicBezTo>
                    <a:pt x="2119" y="1673"/>
                    <a:pt x="2118" y="1669"/>
                    <a:pt x="2117" y="1665"/>
                  </a:cubicBezTo>
                  <a:cubicBezTo>
                    <a:pt x="2116" y="1661"/>
                    <a:pt x="2115" y="1656"/>
                    <a:pt x="2115" y="1650"/>
                  </a:cubicBezTo>
                  <a:cubicBezTo>
                    <a:pt x="2115" y="1643"/>
                    <a:pt x="2117" y="1632"/>
                    <a:pt x="2121" y="1616"/>
                  </a:cubicBezTo>
                  <a:cubicBezTo>
                    <a:pt x="2125" y="1600"/>
                    <a:pt x="2131" y="1582"/>
                    <a:pt x="2139" y="1562"/>
                  </a:cubicBezTo>
                  <a:cubicBezTo>
                    <a:pt x="2148" y="1541"/>
                    <a:pt x="2159" y="1520"/>
                    <a:pt x="2174" y="1497"/>
                  </a:cubicBezTo>
                  <a:cubicBezTo>
                    <a:pt x="2189" y="1474"/>
                    <a:pt x="2207" y="1452"/>
                    <a:pt x="2229" y="1430"/>
                  </a:cubicBezTo>
                  <a:cubicBezTo>
                    <a:pt x="2259" y="1400"/>
                    <a:pt x="2290" y="1377"/>
                    <a:pt x="2321" y="1362"/>
                  </a:cubicBezTo>
                  <a:cubicBezTo>
                    <a:pt x="2352" y="1346"/>
                    <a:pt x="2382" y="1338"/>
                    <a:pt x="2411" y="1337"/>
                  </a:cubicBezTo>
                  <a:cubicBezTo>
                    <a:pt x="2441" y="1336"/>
                    <a:pt x="2470" y="1341"/>
                    <a:pt x="2497" y="1353"/>
                  </a:cubicBezTo>
                  <a:cubicBezTo>
                    <a:pt x="2524" y="1366"/>
                    <a:pt x="2550" y="1384"/>
                    <a:pt x="2574" y="1408"/>
                  </a:cubicBezTo>
                  <a:cubicBezTo>
                    <a:pt x="2595" y="1428"/>
                    <a:pt x="2611" y="1450"/>
                    <a:pt x="2624" y="1474"/>
                  </a:cubicBezTo>
                  <a:cubicBezTo>
                    <a:pt x="2636" y="1497"/>
                    <a:pt x="2644" y="1521"/>
                    <a:pt x="2647" y="1545"/>
                  </a:cubicBezTo>
                  <a:cubicBezTo>
                    <a:pt x="2650" y="1569"/>
                    <a:pt x="2649" y="1594"/>
                    <a:pt x="2644" y="1618"/>
                  </a:cubicBezTo>
                  <a:cubicBezTo>
                    <a:pt x="2638" y="1643"/>
                    <a:pt x="2627" y="1668"/>
                    <a:pt x="2611" y="1691"/>
                  </a:cubicBezTo>
                  <a:lnTo>
                    <a:pt x="2612" y="1692"/>
                  </a:lnTo>
                  <a:cubicBezTo>
                    <a:pt x="2637" y="1672"/>
                    <a:pt x="2663" y="1657"/>
                    <a:pt x="2691" y="1647"/>
                  </a:cubicBezTo>
                  <a:cubicBezTo>
                    <a:pt x="2719" y="1637"/>
                    <a:pt x="2746" y="1632"/>
                    <a:pt x="2774" y="1632"/>
                  </a:cubicBezTo>
                  <a:cubicBezTo>
                    <a:pt x="2801" y="1632"/>
                    <a:pt x="2827" y="1638"/>
                    <a:pt x="2853" y="1648"/>
                  </a:cubicBezTo>
                  <a:cubicBezTo>
                    <a:pt x="2879" y="1659"/>
                    <a:pt x="2902" y="1674"/>
                    <a:pt x="2922" y="1695"/>
                  </a:cubicBezTo>
                  <a:close/>
                  <a:moveTo>
                    <a:pt x="3327" y="1005"/>
                  </a:moveTo>
                  <a:cubicBezTo>
                    <a:pt x="3378" y="1056"/>
                    <a:pt x="3420" y="1106"/>
                    <a:pt x="3454" y="1155"/>
                  </a:cubicBezTo>
                  <a:cubicBezTo>
                    <a:pt x="3487" y="1205"/>
                    <a:pt x="3510" y="1254"/>
                    <a:pt x="3522" y="1303"/>
                  </a:cubicBezTo>
                  <a:cubicBezTo>
                    <a:pt x="3533" y="1351"/>
                    <a:pt x="3532" y="1398"/>
                    <a:pt x="3519" y="1445"/>
                  </a:cubicBezTo>
                  <a:cubicBezTo>
                    <a:pt x="3505" y="1491"/>
                    <a:pt x="3477" y="1536"/>
                    <a:pt x="3433" y="1580"/>
                  </a:cubicBezTo>
                  <a:cubicBezTo>
                    <a:pt x="3392" y="1621"/>
                    <a:pt x="3350" y="1648"/>
                    <a:pt x="3307" y="1662"/>
                  </a:cubicBezTo>
                  <a:cubicBezTo>
                    <a:pt x="3264" y="1675"/>
                    <a:pt x="3219" y="1677"/>
                    <a:pt x="3173" y="1665"/>
                  </a:cubicBezTo>
                  <a:cubicBezTo>
                    <a:pt x="3127" y="1654"/>
                    <a:pt x="3080" y="1631"/>
                    <a:pt x="3031" y="1596"/>
                  </a:cubicBezTo>
                  <a:cubicBezTo>
                    <a:pt x="2982" y="1562"/>
                    <a:pt x="2930" y="1517"/>
                    <a:pt x="2876" y="1463"/>
                  </a:cubicBezTo>
                  <a:cubicBezTo>
                    <a:pt x="2826" y="1413"/>
                    <a:pt x="2784" y="1363"/>
                    <a:pt x="2750" y="1313"/>
                  </a:cubicBezTo>
                  <a:cubicBezTo>
                    <a:pt x="2716" y="1263"/>
                    <a:pt x="2693" y="1214"/>
                    <a:pt x="2682" y="1166"/>
                  </a:cubicBezTo>
                  <a:cubicBezTo>
                    <a:pt x="2670" y="1117"/>
                    <a:pt x="2671" y="1070"/>
                    <a:pt x="2684" y="1024"/>
                  </a:cubicBezTo>
                  <a:cubicBezTo>
                    <a:pt x="2698" y="978"/>
                    <a:pt x="2726" y="933"/>
                    <a:pt x="2769" y="889"/>
                  </a:cubicBezTo>
                  <a:cubicBezTo>
                    <a:pt x="2811" y="848"/>
                    <a:pt x="2853" y="820"/>
                    <a:pt x="2896" y="807"/>
                  </a:cubicBezTo>
                  <a:cubicBezTo>
                    <a:pt x="2940" y="793"/>
                    <a:pt x="2984" y="792"/>
                    <a:pt x="3030" y="803"/>
                  </a:cubicBezTo>
                  <a:cubicBezTo>
                    <a:pt x="3076" y="815"/>
                    <a:pt x="3123" y="838"/>
                    <a:pt x="3172" y="872"/>
                  </a:cubicBezTo>
                  <a:cubicBezTo>
                    <a:pt x="3222" y="907"/>
                    <a:pt x="3273" y="951"/>
                    <a:pt x="3327" y="1005"/>
                  </a:cubicBezTo>
                  <a:close/>
                  <a:moveTo>
                    <a:pt x="3244" y="1101"/>
                  </a:moveTo>
                  <a:cubicBezTo>
                    <a:pt x="3211" y="1068"/>
                    <a:pt x="3181" y="1040"/>
                    <a:pt x="3152" y="1016"/>
                  </a:cubicBezTo>
                  <a:cubicBezTo>
                    <a:pt x="3124" y="992"/>
                    <a:pt x="3097" y="973"/>
                    <a:pt x="3073" y="957"/>
                  </a:cubicBezTo>
                  <a:cubicBezTo>
                    <a:pt x="3048" y="942"/>
                    <a:pt x="3025" y="931"/>
                    <a:pt x="3003" y="923"/>
                  </a:cubicBezTo>
                  <a:cubicBezTo>
                    <a:pt x="2982" y="916"/>
                    <a:pt x="2961" y="913"/>
                    <a:pt x="2941" y="914"/>
                  </a:cubicBezTo>
                  <a:cubicBezTo>
                    <a:pt x="2922" y="915"/>
                    <a:pt x="2904" y="920"/>
                    <a:pt x="2886" y="929"/>
                  </a:cubicBezTo>
                  <a:cubicBezTo>
                    <a:pt x="2869" y="937"/>
                    <a:pt x="2852" y="950"/>
                    <a:pt x="2836" y="966"/>
                  </a:cubicBezTo>
                  <a:cubicBezTo>
                    <a:pt x="2807" y="995"/>
                    <a:pt x="2791" y="1025"/>
                    <a:pt x="2786" y="1057"/>
                  </a:cubicBezTo>
                  <a:cubicBezTo>
                    <a:pt x="2782" y="1088"/>
                    <a:pt x="2786" y="1121"/>
                    <a:pt x="2800" y="1155"/>
                  </a:cubicBezTo>
                  <a:cubicBezTo>
                    <a:pt x="2813" y="1189"/>
                    <a:pt x="2834" y="1224"/>
                    <a:pt x="2862" y="1259"/>
                  </a:cubicBezTo>
                  <a:cubicBezTo>
                    <a:pt x="2890" y="1295"/>
                    <a:pt x="2922" y="1331"/>
                    <a:pt x="2959" y="1368"/>
                  </a:cubicBezTo>
                  <a:cubicBezTo>
                    <a:pt x="3008" y="1417"/>
                    <a:pt x="3052" y="1456"/>
                    <a:pt x="3092" y="1485"/>
                  </a:cubicBezTo>
                  <a:cubicBezTo>
                    <a:pt x="3131" y="1515"/>
                    <a:pt x="3167" y="1535"/>
                    <a:pt x="3200" y="1545"/>
                  </a:cubicBezTo>
                  <a:cubicBezTo>
                    <a:pt x="3233" y="1556"/>
                    <a:pt x="3263" y="1558"/>
                    <a:pt x="3290" y="1550"/>
                  </a:cubicBezTo>
                  <a:cubicBezTo>
                    <a:pt x="3317" y="1543"/>
                    <a:pt x="3342" y="1527"/>
                    <a:pt x="3367" y="1503"/>
                  </a:cubicBezTo>
                  <a:cubicBezTo>
                    <a:pt x="3386" y="1484"/>
                    <a:pt x="3399" y="1464"/>
                    <a:pt x="3408" y="1444"/>
                  </a:cubicBezTo>
                  <a:cubicBezTo>
                    <a:pt x="3416" y="1423"/>
                    <a:pt x="3419" y="1402"/>
                    <a:pt x="3418" y="1380"/>
                  </a:cubicBezTo>
                  <a:cubicBezTo>
                    <a:pt x="3417" y="1359"/>
                    <a:pt x="3412" y="1337"/>
                    <a:pt x="3403" y="1314"/>
                  </a:cubicBezTo>
                  <a:cubicBezTo>
                    <a:pt x="3394" y="1291"/>
                    <a:pt x="3382" y="1268"/>
                    <a:pt x="3367" y="1245"/>
                  </a:cubicBezTo>
                  <a:cubicBezTo>
                    <a:pt x="3351" y="1221"/>
                    <a:pt x="3333" y="1198"/>
                    <a:pt x="3312" y="1174"/>
                  </a:cubicBezTo>
                  <a:cubicBezTo>
                    <a:pt x="3291" y="1149"/>
                    <a:pt x="3269" y="1125"/>
                    <a:pt x="3244" y="1101"/>
                  </a:cubicBezTo>
                  <a:close/>
                  <a:moveTo>
                    <a:pt x="3511" y="492"/>
                  </a:moveTo>
                  <a:cubicBezTo>
                    <a:pt x="3538" y="518"/>
                    <a:pt x="3558" y="545"/>
                    <a:pt x="3574" y="572"/>
                  </a:cubicBezTo>
                  <a:cubicBezTo>
                    <a:pt x="3590" y="599"/>
                    <a:pt x="3599" y="626"/>
                    <a:pt x="3602" y="653"/>
                  </a:cubicBezTo>
                  <a:cubicBezTo>
                    <a:pt x="3605" y="680"/>
                    <a:pt x="3602" y="707"/>
                    <a:pt x="3593" y="733"/>
                  </a:cubicBezTo>
                  <a:cubicBezTo>
                    <a:pt x="3583" y="760"/>
                    <a:pt x="3566" y="785"/>
                    <a:pt x="3541" y="810"/>
                  </a:cubicBezTo>
                  <a:cubicBezTo>
                    <a:pt x="3517" y="834"/>
                    <a:pt x="3492" y="852"/>
                    <a:pt x="3466" y="861"/>
                  </a:cubicBezTo>
                  <a:cubicBezTo>
                    <a:pt x="3441" y="871"/>
                    <a:pt x="3415" y="874"/>
                    <a:pt x="3389" y="871"/>
                  </a:cubicBezTo>
                  <a:cubicBezTo>
                    <a:pt x="3363" y="867"/>
                    <a:pt x="3337" y="858"/>
                    <a:pt x="3311" y="842"/>
                  </a:cubicBezTo>
                  <a:cubicBezTo>
                    <a:pt x="3284" y="826"/>
                    <a:pt x="3258" y="804"/>
                    <a:pt x="3230" y="777"/>
                  </a:cubicBezTo>
                  <a:cubicBezTo>
                    <a:pt x="3206" y="752"/>
                    <a:pt x="3186" y="727"/>
                    <a:pt x="3170" y="700"/>
                  </a:cubicBezTo>
                  <a:cubicBezTo>
                    <a:pt x="3155" y="674"/>
                    <a:pt x="3145" y="647"/>
                    <a:pt x="3141" y="620"/>
                  </a:cubicBezTo>
                  <a:cubicBezTo>
                    <a:pt x="3138" y="593"/>
                    <a:pt x="3141" y="566"/>
                    <a:pt x="3150" y="540"/>
                  </a:cubicBezTo>
                  <a:cubicBezTo>
                    <a:pt x="3159" y="513"/>
                    <a:pt x="3176" y="487"/>
                    <a:pt x="3201" y="462"/>
                  </a:cubicBezTo>
                  <a:cubicBezTo>
                    <a:pt x="3228" y="435"/>
                    <a:pt x="3255" y="417"/>
                    <a:pt x="3282" y="408"/>
                  </a:cubicBezTo>
                  <a:cubicBezTo>
                    <a:pt x="3309" y="399"/>
                    <a:pt x="3336" y="397"/>
                    <a:pt x="3362" y="402"/>
                  </a:cubicBezTo>
                  <a:cubicBezTo>
                    <a:pt x="3389" y="406"/>
                    <a:pt x="3414" y="417"/>
                    <a:pt x="3439" y="433"/>
                  </a:cubicBezTo>
                  <a:cubicBezTo>
                    <a:pt x="3464" y="449"/>
                    <a:pt x="3488" y="469"/>
                    <a:pt x="3511" y="492"/>
                  </a:cubicBezTo>
                  <a:close/>
                  <a:moveTo>
                    <a:pt x="3443" y="566"/>
                  </a:moveTo>
                  <a:cubicBezTo>
                    <a:pt x="3424" y="547"/>
                    <a:pt x="3406" y="531"/>
                    <a:pt x="3388" y="519"/>
                  </a:cubicBezTo>
                  <a:cubicBezTo>
                    <a:pt x="3371" y="507"/>
                    <a:pt x="3354" y="499"/>
                    <a:pt x="3339" y="495"/>
                  </a:cubicBezTo>
                  <a:cubicBezTo>
                    <a:pt x="3323" y="491"/>
                    <a:pt x="3309" y="491"/>
                    <a:pt x="3295" y="495"/>
                  </a:cubicBezTo>
                  <a:cubicBezTo>
                    <a:pt x="3281" y="499"/>
                    <a:pt x="3267" y="507"/>
                    <a:pt x="3255" y="520"/>
                  </a:cubicBezTo>
                  <a:cubicBezTo>
                    <a:pt x="3243" y="532"/>
                    <a:pt x="3235" y="545"/>
                    <a:pt x="3231" y="558"/>
                  </a:cubicBezTo>
                  <a:cubicBezTo>
                    <a:pt x="3227" y="572"/>
                    <a:pt x="3227" y="586"/>
                    <a:pt x="3231" y="601"/>
                  </a:cubicBezTo>
                  <a:cubicBezTo>
                    <a:pt x="3235" y="616"/>
                    <a:pt x="3242" y="632"/>
                    <a:pt x="3254" y="649"/>
                  </a:cubicBezTo>
                  <a:cubicBezTo>
                    <a:pt x="3265" y="666"/>
                    <a:pt x="3280" y="683"/>
                    <a:pt x="3299" y="702"/>
                  </a:cubicBezTo>
                  <a:cubicBezTo>
                    <a:pt x="3322" y="725"/>
                    <a:pt x="3343" y="743"/>
                    <a:pt x="3362" y="755"/>
                  </a:cubicBezTo>
                  <a:cubicBezTo>
                    <a:pt x="3380" y="767"/>
                    <a:pt x="3397" y="775"/>
                    <a:pt x="3412" y="778"/>
                  </a:cubicBezTo>
                  <a:cubicBezTo>
                    <a:pt x="3427" y="781"/>
                    <a:pt x="3440" y="780"/>
                    <a:pt x="3453" y="775"/>
                  </a:cubicBezTo>
                  <a:cubicBezTo>
                    <a:pt x="3466" y="769"/>
                    <a:pt x="3478" y="761"/>
                    <a:pt x="3489" y="749"/>
                  </a:cubicBezTo>
                  <a:cubicBezTo>
                    <a:pt x="3503" y="736"/>
                    <a:pt x="3511" y="722"/>
                    <a:pt x="3515" y="708"/>
                  </a:cubicBezTo>
                  <a:cubicBezTo>
                    <a:pt x="3518" y="695"/>
                    <a:pt x="3518" y="680"/>
                    <a:pt x="3513" y="665"/>
                  </a:cubicBezTo>
                  <a:cubicBezTo>
                    <a:pt x="3508" y="650"/>
                    <a:pt x="3500" y="634"/>
                    <a:pt x="3488" y="618"/>
                  </a:cubicBezTo>
                  <a:cubicBezTo>
                    <a:pt x="3476" y="601"/>
                    <a:pt x="3461" y="584"/>
                    <a:pt x="3443" y="566"/>
                  </a:cubicBezTo>
                  <a:close/>
                  <a:moveTo>
                    <a:pt x="4228" y="433"/>
                  </a:moveTo>
                  <a:cubicBezTo>
                    <a:pt x="4254" y="459"/>
                    <a:pt x="4275" y="486"/>
                    <a:pt x="4291" y="513"/>
                  </a:cubicBezTo>
                  <a:cubicBezTo>
                    <a:pt x="4306" y="540"/>
                    <a:pt x="4316" y="567"/>
                    <a:pt x="4319" y="594"/>
                  </a:cubicBezTo>
                  <a:cubicBezTo>
                    <a:pt x="4322" y="621"/>
                    <a:pt x="4319" y="648"/>
                    <a:pt x="4309" y="674"/>
                  </a:cubicBezTo>
                  <a:cubicBezTo>
                    <a:pt x="4299" y="701"/>
                    <a:pt x="4282" y="726"/>
                    <a:pt x="4258" y="751"/>
                  </a:cubicBezTo>
                  <a:cubicBezTo>
                    <a:pt x="4233" y="775"/>
                    <a:pt x="4208" y="793"/>
                    <a:pt x="4183" y="803"/>
                  </a:cubicBezTo>
                  <a:cubicBezTo>
                    <a:pt x="4157" y="812"/>
                    <a:pt x="4132" y="815"/>
                    <a:pt x="4106" y="812"/>
                  </a:cubicBezTo>
                  <a:cubicBezTo>
                    <a:pt x="4080" y="808"/>
                    <a:pt x="4054" y="799"/>
                    <a:pt x="4027" y="783"/>
                  </a:cubicBezTo>
                  <a:cubicBezTo>
                    <a:pt x="4001" y="767"/>
                    <a:pt x="3974" y="745"/>
                    <a:pt x="3947" y="718"/>
                  </a:cubicBezTo>
                  <a:cubicBezTo>
                    <a:pt x="3922" y="693"/>
                    <a:pt x="3902" y="668"/>
                    <a:pt x="3887" y="641"/>
                  </a:cubicBezTo>
                  <a:cubicBezTo>
                    <a:pt x="3871" y="615"/>
                    <a:pt x="3862" y="588"/>
                    <a:pt x="3858" y="561"/>
                  </a:cubicBezTo>
                  <a:cubicBezTo>
                    <a:pt x="3854" y="534"/>
                    <a:pt x="3857" y="507"/>
                    <a:pt x="3866" y="481"/>
                  </a:cubicBezTo>
                  <a:cubicBezTo>
                    <a:pt x="3876" y="454"/>
                    <a:pt x="3893" y="428"/>
                    <a:pt x="3918" y="403"/>
                  </a:cubicBezTo>
                  <a:cubicBezTo>
                    <a:pt x="3944" y="376"/>
                    <a:pt x="3971" y="358"/>
                    <a:pt x="3999" y="349"/>
                  </a:cubicBezTo>
                  <a:cubicBezTo>
                    <a:pt x="4026" y="340"/>
                    <a:pt x="4053" y="338"/>
                    <a:pt x="4079" y="343"/>
                  </a:cubicBezTo>
                  <a:cubicBezTo>
                    <a:pt x="4105" y="347"/>
                    <a:pt x="4131" y="358"/>
                    <a:pt x="4156" y="374"/>
                  </a:cubicBezTo>
                  <a:cubicBezTo>
                    <a:pt x="4181" y="390"/>
                    <a:pt x="4205" y="410"/>
                    <a:pt x="4228" y="433"/>
                  </a:cubicBezTo>
                  <a:close/>
                  <a:moveTo>
                    <a:pt x="4159" y="507"/>
                  </a:moveTo>
                  <a:cubicBezTo>
                    <a:pt x="4140" y="488"/>
                    <a:pt x="4122" y="472"/>
                    <a:pt x="4105" y="460"/>
                  </a:cubicBezTo>
                  <a:cubicBezTo>
                    <a:pt x="4087" y="448"/>
                    <a:pt x="4071" y="440"/>
                    <a:pt x="4056" y="436"/>
                  </a:cubicBezTo>
                  <a:cubicBezTo>
                    <a:pt x="4040" y="432"/>
                    <a:pt x="4025" y="432"/>
                    <a:pt x="4011" y="436"/>
                  </a:cubicBezTo>
                  <a:cubicBezTo>
                    <a:pt x="3997" y="440"/>
                    <a:pt x="3984" y="448"/>
                    <a:pt x="3971" y="461"/>
                  </a:cubicBezTo>
                  <a:cubicBezTo>
                    <a:pt x="3960" y="473"/>
                    <a:pt x="3952" y="486"/>
                    <a:pt x="3948" y="499"/>
                  </a:cubicBezTo>
                  <a:cubicBezTo>
                    <a:pt x="3943" y="513"/>
                    <a:pt x="3943" y="527"/>
                    <a:pt x="3947" y="542"/>
                  </a:cubicBezTo>
                  <a:cubicBezTo>
                    <a:pt x="3951" y="557"/>
                    <a:pt x="3959" y="573"/>
                    <a:pt x="3970" y="590"/>
                  </a:cubicBezTo>
                  <a:cubicBezTo>
                    <a:pt x="3981" y="607"/>
                    <a:pt x="3997" y="624"/>
                    <a:pt x="4016" y="643"/>
                  </a:cubicBezTo>
                  <a:cubicBezTo>
                    <a:pt x="4039" y="666"/>
                    <a:pt x="4060" y="684"/>
                    <a:pt x="4078" y="696"/>
                  </a:cubicBezTo>
                  <a:cubicBezTo>
                    <a:pt x="4097" y="708"/>
                    <a:pt x="4114" y="716"/>
                    <a:pt x="4128" y="719"/>
                  </a:cubicBezTo>
                  <a:cubicBezTo>
                    <a:pt x="4143" y="722"/>
                    <a:pt x="4157" y="721"/>
                    <a:pt x="4170" y="716"/>
                  </a:cubicBezTo>
                  <a:cubicBezTo>
                    <a:pt x="4182" y="710"/>
                    <a:pt x="4194" y="702"/>
                    <a:pt x="4206" y="690"/>
                  </a:cubicBezTo>
                  <a:cubicBezTo>
                    <a:pt x="4219" y="677"/>
                    <a:pt x="4228" y="663"/>
                    <a:pt x="4231" y="649"/>
                  </a:cubicBezTo>
                  <a:cubicBezTo>
                    <a:pt x="4235" y="636"/>
                    <a:pt x="4234" y="621"/>
                    <a:pt x="4230" y="606"/>
                  </a:cubicBezTo>
                  <a:cubicBezTo>
                    <a:pt x="4225" y="591"/>
                    <a:pt x="4217" y="575"/>
                    <a:pt x="4205" y="559"/>
                  </a:cubicBezTo>
                  <a:cubicBezTo>
                    <a:pt x="4193" y="542"/>
                    <a:pt x="4178" y="525"/>
                    <a:pt x="4159" y="507"/>
                  </a:cubicBezTo>
                  <a:close/>
                  <a:moveTo>
                    <a:pt x="3867" y="1135"/>
                  </a:moveTo>
                  <a:cubicBezTo>
                    <a:pt x="3868" y="1140"/>
                    <a:pt x="3868" y="1144"/>
                    <a:pt x="3867" y="1148"/>
                  </a:cubicBezTo>
                  <a:cubicBezTo>
                    <a:pt x="3867" y="1152"/>
                    <a:pt x="3865" y="1156"/>
                    <a:pt x="3863" y="1161"/>
                  </a:cubicBezTo>
                  <a:cubicBezTo>
                    <a:pt x="3861" y="1165"/>
                    <a:pt x="3857" y="1170"/>
                    <a:pt x="3853" y="1175"/>
                  </a:cubicBezTo>
                  <a:cubicBezTo>
                    <a:pt x="3849" y="1181"/>
                    <a:pt x="3844" y="1187"/>
                    <a:pt x="3837" y="1193"/>
                  </a:cubicBezTo>
                  <a:cubicBezTo>
                    <a:pt x="3829" y="1201"/>
                    <a:pt x="3823" y="1206"/>
                    <a:pt x="3817" y="1209"/>
                  </a:cubicBezTo>
                  <a:cubicBezTo>
                    <a:pt x="3811" y="1213"/>
                    <a:pt x="3806" y="1214"/>
                    <a:pt x="3802" y="1214"/>
                  </a:cubicBezTo>
                  <a:cubicBezTo>
                    <a:pt x="3798" y="1213"/>
                    <a:pt x="3794" y="1211"/>
                    <a:pt x="3791" y="1208"/>
                  </a:cubicBezTo>
                  <a:cubicBezTo>
                    <a:pt x="3789" y="1204"/>
                    <a:pt x="3787" y="1199"/>
                    <a:pt x="3785" y="1192"/>
                  </a:cubicBezTo>
                  <a:lnTo>
                    <a:pt x="3588" y="79"/>
                  </a:lnTo>
                  <a:cubicBezTo>
                    <a:pt x="3587" y="75"/>
                    <a:pt x="3586" y="71"/>
                    <a:pt x="3587" y="66"/>
                  </a:cubicBezTo>
                  <a:cubicBezTo>
                    <a:pt x="3587" y="62"/>
                    <a:pt x="3589" y="58"/>
                    <a:pt x="3592" y="53"/>
                  </a:cubicBezTo>
                  <a:cubicBezTo>
                    <a:pt x="3594" y="49"/>
                    <a:pt x="3597" y="44"/>
                    <a:pt x="3601" y="39"/>
                  </a:cubicBezTo>
                  <a:cubicBezTo>
                    <a:pt x="3605" y="34"/>
                    <a:pt x="3611" y="27"/>
                    <a:pt x="3618" y="20"/>
                  </a:cubicBezTo>
                  <a:cubicBezTo>
                    <a:pt x="3625" y="13"/>
                    <a:pt x="3632" y="8"/>
                    <a:pt x="3638" y="5"/>
                  </a:cubicBezTo>
                  <a:cubicBezTo>
                    <a:pt x="3643" y="1"/>
                    <a:pt x="3648" y="0"/>
                    <a:pt x="3653" y="0"/>
                  </a:cubicBezTo>
                  <a:cubicBezTo>
                    <a:pt x="3657" y="0"/>
                    <a:pt x="3661" y="2"/>
                    <a:pt x="3664" y="6"/>
                  </a:cubicBezTo>
                  <a:cubicBezTo>
                    <a:pt x="3667" y="10"/>
                    <a:pt x="3669" y="15"/>
                    <a:pt x="3670" y="22"/>
                  </a:cubicBezTo>
                  <a:lnTo>
                    <a:pt x="3867" y="1135"/>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6" name="Freeform 24"/>
            <p:cNvSpPr>
              <a:spLocks noEditPoints="1"/>
            </p:cNvSpPr>
            <p:nvPr/>
          </p:nvSpPr>
          <p:spPr bwMode="auto">
            <a:xfrm>
              <a:off x="1847" y="2967"/>
              <a:ext cx="427" cy="431"/>
            </a:xfrm>
            <a:custGeom>
              <a:avLst/>
              <a:gdLst>
                <a:gd name="T0" fmla="*/ 643 w 4323"/>
                <a:gd name="T1" fmla="*/ 4334 h 4364"/>
                <a:gd name="T2" fmla="*/ 480 w 4323"/>
                <a:gd name="T3" fmla="*/ 4300 h 4364"/>
                <a:gd name="T4" fmla="*/ 775 w 4323"/>
                <a:gd name="T5" fmla="*/ 4028 h 4364"/>
                <a:gd name="T6" fmla="*/ 369 w 4323"/>
                <a:gd name="T7" fmla="*/ 4020 h 4364"/>
                <a:gd name="T8" fmla="*/ 292 w 4323"/>
                <a:gd name="T9" fmla="*/ 3962 h 4364"/>
                <a:gd name="T10" fmla="*/ 331 w 4323"/>
                <a:gd name="T11" fmla="*/ 3596 h 4364"/>
                <a:gd name="T12" fmla="*/ 77 w 4323"/>
                <a:gd name="T13" fmla="*/ 3839 h 4364"/>
                <a:gd name="T14" fmla="*/ 2 w 4323"/>
                <a:gd name="T15" fmla="*/ 3781 h 4364"/>
                <a:gd name="T16" fmla="*/ 296 w 4323"/>
                <a:gd name="T17" fmla="*/ 3453 h 4364"/>
                <a:gd name="T18" fmla="*/ 497 w 4323"/>
                <a:gd name="T19" fmla="*/ 3808 h 4364"/>
                <a:gd name="T20" fmla="*/ 1407 w 4323"/>
                <a:gd name="T21" fmla="*/ 3418 h 4364"/>
                <a:gd name="T22" fmla="*/ 635 w 4323"/>
                <a:gd name="T23" fmla="*/ 3429 h 4364"/>
                <a:gd name="T24" fmla="*/ 1212 w 4323"/>
                <a:gd name="T25" fmla="*/ 3121 h 4364"/>
                <a:gd name="T26" fmla="*/ 721 w 4323"/>
                <a:gd name="T27" fmla="*/ 3082 h 4364"/>
                <a:gd name="T28" fmla="*/ 1175 w 4323"/>
                <a:gd name="T29" fmla="*/ 3666 h 4364"/>
                <a:gd name="T30" fmla="*/ 1129 w 4323"/>
                <a:gd name="T31" fmla="*/ 3217 h 4364"/>
                <a:gd name="T32" fmla="*/ 1286 w 4323"/>
                <a:gd name="T33" fmla="*/ 2975 h 4364"/>
                <a:gd name="T34" fmla="*/ 1178 w 4323"/>
                <a:gd name="T35" fmla="*/ 2513 h 4364"/>
                <a:gd name="T36" fmla="*/ 1191 w 4323"/>
                <a:gd name="T37" fmla="*/ 2599 h 4364"/>
                <a:gd name="T38" fmla="*/ 1308 w 4323"/>
                <a:gd name="T39" fmla="*/ 2882 h 4364"/>
                <a:gd name="T40" fmla="*/ 2124 w 4323"/>
                <a:gd name="T41" fmla="*/ 2537 h 4364"/>
                <a:gd name="T42" fmla="*/ 1924 w 4323"/>
                <a:gd name="T43" fmla="*/ 2887 h 4364"/>
                <a:gd name="T44" fmla="*/ 1975 w 4323"/>
                <a:gd name="T45" fmla="*/ 2447 h 4364"/>
                <a:gd name="T46" fmla="*/ 1868 w 4323"/>
                <a:gd name="T47" fmla="*/ 2565 h 4364"/>
                <a:gd name="T48" fmla="*/ 2066 w 4323"/>
                <a:gd name="T49" fmla="*/ 2820 h 4364"/>
                <a:gd name="T50" fmla="*/ 1764 w 4323"/>
                <a:gd name="T51" fmla="*/ 3252 h 4364"/>
                <a:gd name="T52" fmla="*/ 1682 w 4323"/>
                <a:gd name="T53" fmla="*/ 3296 h 4364"/>
                <a:gd name="T54" fmla="*/ 1549 w 4323"/>
                <a:gd name="T55" fmla="*/ 2104 h 4364"/>
                <a:gd name="T56" fmla="*/ 2150 w 4323"/>
                <a:gd name="T57" fmla="*/ 2401 h 4364"/>
                <a:gd name="T58" fmla="*/ 2313 w 4323"/>
                <a:gd name="T59" fmla="*/ 2113 h 4364"/>
                <a:gd name="T60" fmla="*/ 2889 w 4323"/>
                <a:gd name="T61" fmla="*/ 2124 h 4364"/>
                <a:gd name="T62" fmla="*/ 2636 w 4323"/>
                <a:gd name="T63" fmla="*/ 2231 h 4364"/>
                <a:gd name="T64" fmla="*/ 2819 w 4323"/>
                <a:gd name="T65" fmla="*/ 2050 h 4364"/>
                <a:gd name="T66" fmla="*/ 2630 w 4323"/>
                <a:gd name="T67" fmla="*/ 1777 h 4364"/>
                <a:gd name="T68" fmla="*/ 2413 w 4323"/>
                <a:gd name="T69" fmla="*/ 1873 h 4364"/>
                <a:gd name="T70" fmla="*/ 2533 w 4323"/>
                <a:gd name="T71" fmla="*/ 1573 h 4364"/>
                <a:gd name="T72" fmla="*/ 2214 w 4323"/>
                <a:gd name="T73" fmla="*/ 1646 h 4364"/>
                <a:gd name="T74" fmla="*/ 2130 w 4323"/>
                <a:gd name="T75" fmla="*/ 1689 h 4364"/>
                <a:gd name="T76" fmla="*/ 2229 w 4323"/>
                <a:gd name="T77" fmla="*/ 1430 h 4364"/>
                <a:gd name="T78" fmla="*/ 2644 w 4323"/>
                <a:gd name="T79" fmla="*/ 1618 h 4364"/>
                <a:gd name="T80" fmla="*/ 3422 w 4323"/>
                <a:gd name="T81" fmla="*/ 1149 h 4364"/>
                <a:gd name="T82" fmla="*/ 3228 w 4323"/>
                <a:gd name="T83" fmla="*/ 1730 h 4364"/>
                <a:gd name="T84" fmla="*/ 3127 w 4323"/>
                <a:gd name="T85" fmla="*/ 1677 h 4364"/>
                <a:gd name="T86" fmla="*/ 3377 w 4323"/>
                <a:gd name="T87" fmla="*/ 1475 h 4364"/>
                <a:gd name="T88" fmla="*/ 3042 w 4323"/>
                <a:gd name="T89" fmla="*/ 1290 h 4364"/>
                <a:gd name="T90" fmla="*/ 2625 w 4323"/>
                <a:gd name="T91" fmla="*/ 1054 h 4364"/>
                <a:gd name="T92" fmla="*/ 2993 w 4323"/>
                <a:gd name="T93" fmla="*/ 838 h 4364"/>
                <a:gd name="T94" fmla="*/ 3330 w 4323"/>
                <a:gd name="T95" fmla="*/ 1085 h 4364"/>
                <a:gd name="T96" fmla="*/ 3467 w 4323"/>
                <a:gd name="T97" fmla="*/ 861 h 4364"/>
                <a:gd name="T98" fmla="*/ 3202 w 4323"/>
                <a:gd name="T99" fmla="*/ 462 h 4364"/>
                <a:gd name="T100" fmla="*/ 3340 w 4323"/>
                <a:gd name="T101" fmla="*/ 495 h 4364"/>
                <a:gd name="T102" fmla="*/ 3362 w 4323"/>
                <a:gd name="T103" fmla="*/ 755 h 4364"/>
                <a:gd name="T104" fmla="*/ 3443 w 4323"/>
                <a:gd name="T105" fmla="*/ 566 h 4364"/>
                <a:gd name="T106" fmla="*/ 4106 w 4323"/>
                <a:gd name="T107" fmla="*/ 812 h 4364"/>
                <a:gd name="T108" fmla="*/ 3999 w 4323"/>
                <a:gd name="T109" fmla="*/ 349 h 4364"/>
                <a:gd name="T110" fmla="*/ 4012 w 4323"/>
                <a:gd name="T111" fmla="*/ 436 h 4364"/>
                <a:gd name="T112" fmla="*/ 4129 w 4323"/>
                <a:gd name="T113" fmla="*/ 719 h 4364"/>
                <a:gd name="T114" fmla="*/ 3867 w 4323"/>
                <a:gd name="T115" fmla="*/ 1135 h 4364"/>
                <a:gd name="T116" fmla="*/ 3792 w 4323"/>
                <a:gd name="T117" fmla="*/ 1208 h 4364"/>
                <a:gd name="T118" fmla="*/ 3638 w 4323"/>
                <a:gd name="T119" fmla="*/ 5 h 4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323" h="4364">
                  <a:moveTo>
                    <a:pt x="807" y="3811"/>
                  </a:moveTo>
                  <a:cubicBezTo>
                    <a:pt x="838" y="3841"/>
                    <a:pt x="859" y="3873"/>
                    <a:pt x="873" y="3908"/>
                  </a:cubicBezTo>
                  <a:cubicBezTo>
                    <a:pt x="887" y="3943"/>
                    <a:pt x="893" y="3979"/>
                    <a:pt x="890" y="4015"/>
                  </a:cubicBezTo>
                  <a:cubicBezTo>
                    <a:pt x="888" y="4052"/>
                    <a:pt x="877" y="4090"/>
                    <a:pt x="857" y="4128"/>
                  </a:cubicBezTo>
                  <a:cubicBezTo>
                    <a:pt x="838" y="4166"/>
                    <a:pt x="810" y="4203"/>
                    <a:pt x="774" y="4240"/>
                  </a:cubicBezTo>
                  <a:cubicBezTo>
                    <a:pt x="752" y="4262"/>
                    <a:pt x="729" y="4280"/>
                    <a:pt x="707" y="4296"/>
                  </a:cubicBezTo>
                  <a:cubicBezTo>
                    <a:pt x="684" y="4312"/>
                    <a:pt x="663" y="4324"/>
                    <a:pt x="643" y="4334"/>
                  </a:cubicBezTo>
                  <a:cubicBezTo>
                    <a:pt x="623" y="4344"/>
                    <a:pt x="606" y="4352"/>
                    <a:pt x="591" y="4356"/>
                  </a:cubicBezTo>
                  <a:cubicBezTo>
                    <a:pt x="576" y="4361"/>
                    <a:pt x="566" y="4363"/>
                    <a:pt x="561" y="4363"/>
                  </a:cubicBezTo>
                  <a:cubicBezTo>
                    <a:pt x="556" y="4364"/>
                    <a:pt x="551" y="4363"/>
                    <a:pt x="548" y="4362"/>
                  </a:cubicBezTo>
                  <a:cubicBezTo>
                    <a:pt x="544" y="4361"/>
                    <a:pt x="540" y="4359"/>
                    <a:pt x="535" y="4357"/>
                  </a:cubicBezTo>
                  <a:cubicBezTo>
                    <a:pt x="531" y="4355"/>
                    <a:pt x="526" y="4351"/>
                    <a:pt x="521" y="4347"/>
                  </a:cubicBezTo>
                  <a:cubicBezTo>
                    <a:pt x="515" y="4342"/>
                    <a:pt x="509" y="4337"/>
                    <a:pt x="502" y="4330"/>
                  </a:cubicBezTo>
                  <a:cubicBezTo>
                    <a:pt x="490" y="4317"/>
                    <a:pt x="482" y="4308"/>
                    <a:pt x="480" y="4300"/>
                  </a:cubicBezTo>
                  <a:cubicBezTo>
                    <a:pt x="478" y="4293"/>
                    <a:pt x="479" y="4287"/>
                    <a:pt x="483" y="4283"/>
                  </a:cubicBezTo>
                  <a:cubicBezTo>
                    <a:pt x="487" y="4280"/>
                    <a:pt x="495" y="4276"/>
                    <a:pt x="510" y="4273"/>
                  </a:cubicBezTo>
                  <a:cubicBezTo>
                    <a:pt x="525" y="4269"/>
                    <a:pt x="542" y="4263"/>
                    <a:pt x="563" y="4255"/>
                  </a:cubicBezTo>
                  <a:cubicBezTo>
                    <a:pt x="584" y="4246"/>
                    <a:pt x="607" y="4235"/>
                    <a:pt x="631" y="4222"/>
                  </a:cubicBezTo>
                  <a:cubicBezTo>
                    <a:pt x="656" y="4208"/>
                    <a:pt x="680" y="4189"/>
                    <a:pt x="704" y="4165"/>
                  </a:cubicBezTo>
                  <a:cubicBezTo>
                    <a:pt x="727" y="4142"/>
                    <a:pt x="744" y="4119"/>
                    <a:pt x="756" y="4096"/>
                  </a:cubicBezTo>
                  <a:cubicBezTo>
                    <a:pt x="767" y="4073"/>
                    <a:pt x="774" y="4050"/>
                    <a:pt x="775" y="4028"/>
                  </a:cubicBezTo>
                  <a:cubicBezTo>
                    <a:pt x="776" y="4006"/>
                    <a:pt x="773" y="3984"/>
                    <a:pt x="764" y="3964"/>
                  </a:cubicBezTo>
                  <a:cubicBezTo>
                    <a:pt x="756" y="3944"/>
                    <a:pt x="743" y="3925"/>
                    <a:pt x="726" y="3908"/>
                  </a:cubicBezTo>
                  <a:cubicBezTo>
                    <a:pt x="707" y="3890"/>
                    <a:pt x="687" y="3877"/>
                    <a:pt x="664" y="3869"/>
                  </a:cubicBezTo>
                  <a:cubicBezTo>
                    <a:pt x="642" y="3862"/>
                    <a:pt x="618" y="3860"/>
                    <a:pt x="593" y="3864"/>
                  </a:cubicBezTo>
                  <a:cubicBezTo>
                    <a:pt x="567" y="3867"/>
                    <a:pt x="541" y="3877"/>
                    <a:pt x="514" y="3892"/>
                  </a:cubicBezTo>
                  <a:cubicBezTo>
                    <a:pt x="487" y="3908"/>
                    <a:pt x="460" y="3929"/>
                    <a:pt x="434" y="3956"/>
                  </a:cubicBezTo>
                  <a:lnTo>
                    <a:pt x="369" y="4020"/>
                  </a:lnTo>
                  <a:cubicBezTo>
                    <a:pt x="366" y="4023"/>
                    <a:pt x="363" y="4025"/>
                    <a:pt x="359" y="4027"/>
                  </a:cubicBezTo>
                  <a:cubicBezTo>
                    <a:pt x="355" y="4028"/>
                    <a:pt x="351" y="4028"/>
                    <a:pt x="346" y="4028"/>
                  </a:cubicBezTo>
                  <a:cubicBezTo>
                    <a:pt x="342" y="4027"/>
                    <a:pt x="337" y="4025"/>
                    <a:pt x="331" y="4022"/>
                  </a:cubicBezTo>
                  <a:cubicBezTo>
                    <a:pt x="325" y="4019"/>
                    <a:pt x="319" y="4013"/>
                    <a:pt x="312" y="4006"/>
                  </a:cubicBezTo>
                  <a:cubicBezTo>
                    <a:pt x="305" y="4000"/>
                    <a:pt x="301" y="3994"/>
                    <a:pt x="297" y="3989"/>
                  </a:cubicBezTo>
                  <a:cubicBezTo>
                    <a:pt x="294" y="3984"/>
                    <a:pt x="292" y="3979"/>
                    <a:pt x="292" y="3974"/>
                  </a:cubicBezTo>
                  <a:cubicBezTo>
                    <a:pt x="291" y="3970"/>
                    <a:pt x="291" y="3966"/>
                    <a:pt x="292" y="3962"/>
                  </a:cubicBezTo>
                  <a:cubicBezTo>
                    <a:pt x="293" y="3959"/>
                    <a:pt x="296" y="3955"/>
                    <a:pt x="299" y="3952"/>
                  </a:cubicBezTo>
                  <a:lnTo>
                    <a:pt x="356" y="3895"/>
                  </a:lnTo>
                  <a:cubicBezTo>
                    <a:pt x="378" y="3873"/>
                    <a:pt x="396" y="3850"/>
                    <a:pt x="408" y="3826"/>
                  </a:cubicBezTo>
                  <a:cubicBezTo>
                    <a:pt x="420" y="3803"/>
                    <a:pt x="426" y="3779"/>
                    <a:pt x="428" y="3756"/>
                  </a:cubicBezTo>
                  <a:cubicBezTo>
                    <a:pt x="430" y="3733"/>
                    <a:pt x="426" y="3710"/>
                    <a:pt x="418" y="3689"/>
                  </a:cubicBezTo>
                  <a:cubicBezTo>
                    <a:pt x="409" y="3667"/>
                    <a:pt x="396" y="3647"/>
                    <a:pt x="377" y="3628"/>
                  </a:cubicBezTo>
                  <a:cubicBezTo>
                    <a:pt x="363" y="3615"/>
                    <a:pt x="348" y="3604"/>
                    <a:pt x="331" y="3596"/>
                  </a:cubicBezTo>
                  <a:cubicBezTo>
                    <a:pt x="315" y="3588"/>
                    <a:pt x="297" y="3584"/>
                    <a:pt x="279" y="3583"/>
                  </a:cubicBezTo>
                  <a:cubicBezTo>
                    <a:pt x="261" y="3583"/>
                    <a:pt x="243" y="3587"/>
                    <a:pt x="224" y="3596"/>
                  </a:cubicBezTo>
                  <a:cubicBezTo>
                    <a:pt x="205" y="3604"/>
                    <a:pt x="186" y="3617"/>
                    <a:pt x="169" y="3635"/>
                  </a:cubicBezTo>
                  <a:cubicBezTo>
                    <a:pt x="149" y="3655"/>
                    <a:pt x="134" y="3676"/>
                    <a:pt x="123" y="3698"/>
                  </a:cubicBezTo>
                  <a:cubicBezTo>
                    <a:pt x="113" y="3721"/>
                    <a:pt x="104" y="3742"/>
                    <a:pt x="98" y="3761"/>
                  </a:cubicBezTo>
                  <a:cubicBezTo>
                    <a:pt x="92" y="3781"/>
                    <a:pt x="88" y="3798"/>
                    <a:pt x="85" y="3812"/>
                  </a:cubicBezTo>
                  <a:cubicBezTo>
                    <a:pt x="83" y="3827"/>
                    <a:pt x="80" y="3836"/>
                    <a:pt x="77" y="3839"/>
                  </a:cubicBezTo>
                  <a:cubicBezTo>
                    <a:pt x="74" y="3841"/>
                    <a:pt x="72" y="3843"/>
                    <a:pt x="69" y="3844"/>
                  </a:cubicBezTo>
                  <a:cubicBezTo>
                    <a:pt x="66" y="3845"/>
                    <a:pt x="63" y="3845"/>
                    <a:pt x="59" y="3844"/>
                  </a:cubicBezTo>
                  <a:cubicBezTo>
                    <a:pt x="56" y="3842"/>
                    <a:pt x="51" y="3840"/>
                    <a:pt x="46" y="3836"/>
                  </a:cubicBezTo>
                  <a:cubicBezTo>
                    <a:pt x="41" y="3831"/>
                    <a:pt x="35" y="3826"/>
                    <a:pt x="27" y="3818"/>
                  </a:cubicBezTo>
                  <a:cubicBezTo>
                    <a:pt x="22" y="3813"/>
                    <a:pt x="18" y="3809"/>
                    <a:pt x="14" y="3804"/>
                  </a:cubicBezTo>
                  <a:cubicBezTo>
                    <a:pt x="11" y="3800"/>
                    <a:pt x="8" y="3796"/>
                    <a:pt x="6" y="3792"/>
                  </a:cubicBezTo>
                  <a:cubicBezTo>
                    <a:pt x="4" y="3788"/>
                    <a:pt x="3" y="3784"/>
                    <a:pt x="2" y="3781"/>
                  </a:cubicBezTo>
                  <a:cubicBezTo>
                    <a:pt x="1" y="3777"/>
                    <a:pt x="0" y="3772"/>
                    <a:pt x="0" y="3765"/>
                  </a:cubicBezTo>
                  <a:cubicBezTo>
                    <a:pt x="0" y="3759"/>
                    <a:pt x="2" y="3748"/>
                    <a:pt x="6" y="3732"/>
                  </a:cubicBezTo>
                  <a:cubicBezTo>
                    <a:pt x="10" y="3716"/>
                    <a:pt x="16" y="3698"/>
                    <a:pt x="24" y="3677"/>
                  </a:cubicBezTo>
                  <a:cubicBezTo>
                    <a:pt x="33" y="3657"/>
                    <a:pt x="44" y="3636"/>
                    <a:pt x="59" y="3613"/>
                  </a:cubicBezTo>
                  <a:cubicBezTo>
                    <a:pt x="74" y="3590"/>
                    <a:pt x="92" y="3568"/>
                    <a:pt x="114" y="3546"/>
                  </a:cubicBezTo>
                  <a:cubicBezTo>
                    <a:pt x="144" y="3515"/>
                    <a:pt x="175" y="3492"/>
                    <a:pt x="206" y="3477"/>
                  </a:cubicBezTo>
                  <a:cubicBezTo>
                    <a:pt x="236" y="3462"/>
                    <a:pt x="267" y="3454"/>
                    <a:pt x="296" y="3453"/>
                  </a:cubicBezTo>
                  <a:cubicBezTo>
                    <a:pt x="326" y="3451"/>
                    <a:pt x="355" y="3457"/>
                    <a:pt x="382" y="3469"/>
                  </a:cubicBezTo>
                  <a:cubicBezTo>
                    <a:pt x="409" y="3481"/>
                    <a:pt x="435" y="3499"/>
                    <a:pt x="459" y="3523"/>
                  </a:cubicBezTo>
                  <a:cubicBezTo>
                    <a:pt x="480" y="3544"/>
                    <a:pt x="496" y="3566"/>
                    <a:pt x="509" y="3589"/>
                  </a:cubicBezTo>
                  <a:cubicBezTo>
                    <a:pt x="521" y="3613"/>
                    <a:pt x="529" y="3636"/>
                    <a:pt x="532" y="3660"/>
                  </a:cubicBezTo>
                  <a:cubicBezTo>
                    <a:pt x="535" y="3685"/>
                    <a:pt x="534" y="3709"/>
                    <a:pt x="529" y="3734"/>
                  </a:cubicBezTo>
                  <a:cubicBezTo>
                    <a:pt x="523" y="3759"/>
                    <a:pt x="512" y="3783"/>
                    <a:pt x="496" y="3807"/>
                  </a:cubicBezTo>
                  <a:lnTo>
                    <a:pt x="497" y="3808"/>
                  </a:lnTo>
                  <a:cubicBezTo>
                    <a:pt x="522" y="3788"/>
                    <a:pt x="548" y="3773"/>
                    <a:pt x="576" y="3763"/>
                  </a:cubicBezTo>
                  <a:cubicBezTo>
                    <a:pt x="604" y="3753"/>
                    <a:pt x="631" y="3748"/>
                    <a:pt x="658" y="3748"/>
                  </a:cubicBezTo>
                  <a:cubicBezTo>
                    <a:pt x="686" y="3748"/>
                    <a:pt x="712" y="3753"/>
                    <a:pt x="738" y="3764"/>
                  </a:cubicBezTo>
                  <a:cubicBezTo>
                    <a:pt x="764" y="3774"/>
                    <a:pt x="787" y="3790"/>
                    <a:pt x="807" y="3811"/>
                  </a:cubicBezTo>
                  <a:close/>
                  <a:moveTo>
                    <a:pt x="1212" y="3121"/>
                  </a:moveTo>
                  <a:cubicBezTo>
                    <a:pt x="1263" y="3171"/>
                    <a:pt x="1305" y="3222"/>
                    <a:pt x="1339" y="3271"/>
                  </a:cubicBezTo>
                  <a:cubicBezTo>
                    <a:pt x="1372" y="3321"/>
                    <a:pt x="1395" y="3370"/>
                    <a:pt x="1407" y="3418"/>
                  </a:cubicBezTo>
                  <a:cubicBezTo>
                    <a:pt x="1418" y="3467"/>
                    <a:pt x="1417" y="3514"/>
                    <a:pt x="1404" y="3560"/>
                  </a:cubicBezTo>
                  <a:cubicBezTo>
                    <a:pt x="1390" y="3607"/>
                    <a:pt x="1362" y="3652"/>
                    <a:pt x="1318" y="3695"/>
                  </a:cubicBezTo>
                  <a:cubicBezTo>
                    <a:pt x="1277" y="3737"/>
                    <a:pt x="1235" y="3764"/>
                    <a:pt x="1192" y="3778"/>
                  </a:cubicBezTo>
                  <a:cubicBezTo>
                    <a:pt x="1149" y="3791"/>
                    <a:pt x="1104" y="3792"/>
                    <a:pt x="1058" y="3781"/>
                  </a:cubicBezTo>
                  <a:cubicBezTo>
                    <a:pt x="1012" y="3770"/>
                    <a:pt x="965" y="3747"/>
                    <a:pt x="916" y="3712"/>
                  </a:cubicBezTo>
                  <a:cubicBezTo>
                    <a:pt x="867" y="3677"/>
                    <a:pt x="815" y="3633"/>
                    <a:pt x="761" y="3579"/>
                  </a:cubicBezTo>
                  <a:cubicBezTo>
                    <a:pt x="710" y="3529"/>
                    <a:pt x="669" y="3479"/>
                    <a:pt x="635" y="3429"/>
                  </a:cubicBezTo>
                  <a:cubicBezTo>
                    <a:pt x="601" y="3379"/>
                    <a:pt x="578" y="3330"/>
                    <a:pt x="567" y="3281"/>
                  </a:cubicBezTo>
                  <a:cubicBezTo>
                    <a:pt x="555" y="3233"/>
                    <a:pt x="556" y="3186"/>
                    <a:pt x="569" y="3140"/>
                  </a:cubicBezTo>
                  <a:cubicBezTo>
                    <a:pt x="583" y="3093"/>
                    <a:pt x="611" y="3048"/>
                    <a:pt x="654" y="3005"/>
                  </a:cubicBezTo>
                  <a:cubicBezTo>
                    <a:pt x="696" y="2963"/>
                    <a:pt x="738" y="2936"/>
                    <a:pt x="781" y="2922"/>
                  </a:cubicBezTo>
                  <a:cubicBezTo>
                    <a:pt x="824" y="2909"/>
                    <a:pt x="869" y="2908"/>
                    <a:pt x="915" y="2919"/>
                  </a:cubicBezTo>
                  <a:cubicBezTo>
                    <a:pt x="961" y="2930"/>
                    <a:pt x="1008" y="2953"/>
                    <a:pt x="1057" y="2988"/>
                  </a:cubicBezTo>
                  <a:cubicBezTo>
                    <a:pt x="1107" y="3022"/>
                    <a:pt x="1158" y="3067"/>
                    <a:pt x="1212" y="3121"/>
                  </a:cubicBezTo>
                  <a:close/>
                  <a:moveTo>
                    <a:pt x="1129" y="3217"/>
                  </a:moveTo>
                  <a:cubicBezTo>
                    <a:pt x="1096" y="3184"/>
                    <a:pt x="1066" y="3155"/>
                    <a:pt x="1037" y="3132"/>
                  </a:cubicBezTo>
                  <a:cubicBezTo>
                    <a:pt x="1009" y="3108"/>
                    <a:pt x="982" y="3088"/>
                    <a:pt x="958" y="3073"/>
                  </a:cubicBezTo>
                  <a:cubicBezTo>
                    <a:pt x="933" y="3058"/>
                    <a:pt x="910" y="3046"/>
                    <a:pt x="888" y="3039"/>
                  </a:cubicBezTo>
                  <a:cubicBezTo>
                    <a:pt x="867" y="3032"/>
                    <a:pt x="846" y="3029"/>
                    <a:pt x="826" y="3030"/>
                  </a:cubicBezTo>
                  <a:cubicBezTo>
                    <a:pt x="807" y="3031"/>
                    <a:pt x="789" y="3035"/>
                    <a:pt x="771" y="3044"/>
                  </a:cubicBezTo>
                  <a:cubicBezTo>
                    <a:pt x="754" y="3053"/>
                    <a:pt x="737" y="3066"/>
                    <a:pt x="721" y="3082"/>
                  </a:cubicBezTo>
                  <a:cubicBezTo>
                    <a:pt x="692" y="3111"/>
                    <a:pt x="676" y="3141"/>
                    <a:pt x="671" y="3172"/>
                  </a:cubicBezTo>
                  <a:cubicBezTo>
                    <a:pt x="667" y="3204"/>
                    <a:pt x="671" y="3237"/>
                    <a:pt x="685" y="3271"/>
                  </a:cubicBezTo>
                  <a:cubicBezTo>
                    <a:pt x="698" y="3305"/>
                    <a:pt x="719" y="3340"/>
                    <a:pt x="747" y="3375"/>
                  </a:cubicBezTo>
                  <a:cubicBezTo>
                    <a:pt x="775" y="3411"/>
                    <a:pt x="807" y="3447"/>
                    <a:pt x="844" y="3483"/>
                  </a:cubicBezTo>
                  <a:cubicBezTo>
                    <a:pt x="893" y="3532"/>
                    <a:pt x="937" y="3572"/>
                    <a:pt x="977" y="3601"/>
                  </a:cubicBezTo>
                  <a:cubicBezTo>
                    <a:pt x="1016" y="3630"/>
                    <a:pt x="1052" y="3650"/>
                    <a:pt x="1085" y="3661"/>
                  </a:cubicBezTo>
                  <a:cubicBezTo>
                    <a:pt x="1118" y="3672"/>
                    <a:pt x="1148" y="3673"/>
                    <a:pt x="1175" y="3666"/>
                  </a:cubicBezTo>
                  <a:cubicBezTo>
                    <a:pt x="1202" y="3659"/>
                    <a:pt x="1227" y="3643"/>
                    <a:pt x="1252" y="3619"/>
                  </a:cubicBezTo>
                  <a:cubicBezTo>
                    <a:pt x="1271" y="3600"/>
                    <a:pt x="1284" y="3580"/>
                    <a:pt x="1292" y="3559"/>
                  </a:cubicBezTo>
                  <a:cubicBezTo>
                    <a:pt x="1301" y="3539"/>
                    <a:pt x="1304" y="3518"/>
                    <a:pt x="1303" y="3496"/>
                  </a:cubicBezTo>
                  <a:cubicBezTo>
                    <a:pt x="1302" y="3474"/>
                    <a:pt x="1297" y="3452"/>
                    <a:pt x="1288" y="3429"/>
                  </a:cubicBezTo>
                  <a:cubicBezTo>
                    <a:pt x="1279" y="3407"/>
                    <a:pt x="1267" y="3384"/>
                    <a:pt x="1252" y="3360"/>
                  </a:cubicBezTo>
                  <a:cubicBezTo>
                    <a:pt x="1236" y="3337"/>
                    <a:pt x="1218" y="3313"/>
                    <a:pt x="1197" y="3289"/>
                  </a:cubicBezTo>
                  <a:cubicBezTo>
                    <a:pt x="1176" y="3265"/>
                    <a:pt x="1153" y="3241"/>
                    <a:pt x="1129" y="3217"/>
                  </a:cubicBezTo>
                  <a:close/>
                  <a:moveTo>
                    <a:pt x="1408" y="2596"/>
                  </a:moveTo>
                  <a:cubicBezTo>
                    <a:pt x="1434" y="2622"/>
                    <a:pt x="1455" y="2649"/>
                    <a:pt x="1470" y="2676"/>
                  </a:cubicBezTo>
                  <a:cubicBezTo>
                    <a:pt x="1486" y="2703"/>
                    <a:pt x="1495" y="2730"/>
                    <a:pt x="1498" y="2757"/>
                  </a:cubicBezTo>
                  <a:cubicBezTo>
                    <a:pt x="1502" y="2784"/>
                    <a:pt x="1498" y="2811"/>
                    <a:pt x="1489" y="2837"/>
                  </a:cubicBezTo>
                  <a:cubicBezTo>
                    <a:pt x="1479" y="2864"/>
                    <a:pt x="1462" y="2890"/>
                    <a:pt x="1438" y="2914"/>
                  </a:cubicBezTo>
                  <a:cubicBezTo>
                    <a:pt x="1413" y="2939"/>
                    <a:pt x="1388" y="2956"/>
                    <a:pt x="1363" y="2966"/>
                  </a:cubicBezTo>
                  <a:cubicBezTo>
                    <a:pt x="1337" y="2976"/>
                    <a:pt x="1311" y="2979"/>
                    <a:pt x="1286" y="2975"/>
                  </a:cubicBezTo>
                  <a:cubicBezTo>
                    <a:pt x="1260" y="2972"/>
                    <a:pt x="1233" y="2962"/>
                    <a:pt x="1207" y="2946"/>
                  </a:cubicBezTo>
                  <a:cubicBezTo>
                    <a:pt x="1181" y="2930"/>
                    <a:pt x="1154" y="2909"/>
                    <a:pt x="1127" y="2881"/>
                  </a:cubicBezTo>
                  <a:cubicBezTo>
                    <a:pt x="1102" y="2857"/>
                    <a:pt x="1082" y="2831"/>
                    <a:pt x="1066" y="2804"/>
                  </a:cubicBezTo>
                  <a:cubicBezTo>
                    <a:pt x="1051" y="2778"/>
                    <a:pt x="1041" y="2751"/>
                    <a:pt x="1038" y="2724"/>
                  </a:cubicBezTo>
                  <a:cubicBezTo>
                    <a:pt x="1034" y="2698"/>
                    <a:pt x="1037" y="2671"/>
                    <a:pt x="1046" y="2644"/>
                  </a:cubicBezTo>
                  <a:cubicBezTo>
                    <a:pt x="1055" y="2617"/>
                    <a:pt x="1072" y="2591"/>
                    <a:pt x="1097" y="2566"/>
                  </a:cubicBezTo>
                  <a:cubicBezTo>
                    <a:pt x="1124" y="2540"/>
                    <a:pt x="1151" y="2522"/>
                    <a:pt x="1178" y="2513"/>
                  </a:cubicBezTo>
                  <a:cubicBezTo>
                    <a:pt x="1206" y="2504"/>
                    <a:pt x="1232" y="2502"/>
                    <a:pt x="1259" y="2506"/>
                  </a:cubicBezTo>
                  <a:cubicBezTo>
                    <a:pt x="1285" y="2511"/>
                    <a:pt x="1310" y="2521"/>
                    <a:pt x="1336" y="2537"/>
                  </a:cubicBezTo>
                  <a:cubicBezTo>
                    <a:pt x="1361" y="2554"/>
                    <a:pt x="1385" y="2573"/>
                    <a:pt x="1408" y="2596"/>
                  </a:cubicBezTo>
                  <a:close/>
                  <a:moveTo>
                    <a:pt x="1339" y="2670"/>
                  </a:moveTo>
                  <a:cubicBezTo>
                    <a:pt x="1320" y="2651"/>
                    <a:pt x="1302" y="2636"/>
                    <a:pt x="1284" y="2624"/>
                  </a:cubicBezTo>
                  <a:cubicBezTo>
                    <a:pt x="1267" y="2612"/>
                    <a:pt x="1251" y="2603"/>
                    <a:pt x="1235" y="2599"/>
                  </a:cubicBezTo>
                  <a:cubicBezTo>
                    <a:pt x="1220" y="2595"/>
                    <a:pt x="1205" y="2595"/>
                    <a:pt x="1191" y="2599"/>
                  </a:cubicBezTo>
                  <a:cubicBezTo>
                    <a:pt x="1177" y="2603"/>
                    <a:pt x="1164" y="2612"/>
                    <a:pt x="1151" y="2624"/>
                  </a:cubicBezTo>
                  <a:cubicBezTo>
                    <a:pt x="1139" y="2636"/>
                    <a:pt x="1131" y="2649"/>
                    <a:pt x="1127" y="2662"/>
                  </a:cubicBezTo>
                  <a:cubicBezTo>
                    <a:pt x="1123" y="2676"/>
                    <a:pt x="1123" y="2690"/>
                    <a:pt x="1127" y="2705"/>
                  </a:cubicBezTo>
                  <a:cubicBezTo>
                    <a:pt x="1131" y="2720"/>
                    <a:pt x="1138" y="2736"/>
                    <a:pt x="1150" y="2753"/>
                  </a:cubicBezTo>
                  <a:cubicBezTo>
                    <a:pt x="1161" y="2770"/>
                    <a:pt x="1176" y="2788"/>
                    <a:pt x="1195" y="2807"/>
                  </a:cubicBezTo>
                  <a:cubicBezTo>
                    <a:pt x="1218" y="2830"/>
                    <a:pt x="1239" y="2847"/>
                    <a:pt x="1258" y="2860"/>
                  </a:cubicBezTo>
                  <a:cubicBezTo>
                    <a:pt x="1276" y="2872"/>
                    <a:pt x="1293" y="2879"/>
                    <a:pt x="1308" y="2882"/>
                  </a:cubicBezTo>
                  <a:cubicBezTo>
                    <a:pt x="1323" y="2886"/>
                    <a:pt x="1337" y="2884"/>
                    <a:pt x="1349" y="2879"/>
                  </a:cubicBezTo>
                  <a:cubicBezTo>
                    <a:pt x="1362" y="2873"/>
                    <a:pt x="1374" y="2865"/>
                    <a:pt x="1385" y="2854"/>
                  </a:cubicBezTo>
                  <a:cubicBezTo>
                    <a:pt x="1399" y="2840"/>
                    <a:pt x="1407" y="2826"/>
                    <a:pt x="1411" y="2813"/>
                  </a:cubicBezTo>
                  <a:cubicBezTo>
                    <a:pt x="1415" y="2799"/>
                    <a:pt x="1414" y="2784"/>
                    <a:pt x="1409" y="2769"/>
                  </a:cubicBezTo>
                  <a:cubicBezTo>
                    <a:pt x="1405" y="2754"/>
                    <a:pt x="1396" y="2738"/>
                    <a:pt x="1384" y="2722"/>
                  </a:cubicBezTo>
                  <a:cubicBezTo>
                    <a:pt x="1372" y="2706"/>
                    <a:pt x="1357" y="2688"/>
                    <a:pt x="1339" y="2670"/>
                  </a:cubicBezTo>
                  <a:close/>
                  <a:moveTo>
                    <a:pt x="2124" y="2537"/>
                  </a:moveTo>
                  <a:cubicBezTo>
                    <a:pt x="2150" y="2563"/>
                    <a:pt x="2171" y="2590"/>
                    <a:pt x="2187" y="2617"/>
                  </a:cubicBezTo>
                  <a:cubicBezTo>
                    <a:pt x="2202" y="2644"/>
                    <a:pt x="2212" y="2671"/>
                    <a:pt x="2215" y="2698"/>
                  </a:cubicBezTo>
                  <a:cubicBezTo>
                    <a:pt x="2218" y="2725"/>
                    <a:pt x="2215" y="2752"/>
                    <a:pt x="2205" y="2779"/>
                  </a:cubicBezTo>
                  <a:cubicBezTo>
                    <a:pt x="2196" y="2805"/>
                    <a:pt x="2179" y="2831"/>
                    <a:pt x="2154" y="2855"/>
                  </a:cubicBezTo>
                  <a:cubicBezTo>
                    <a:pt x="2130" y="2880"/>
                    <a:pt x="2105" y="2897"/>
                    <a:pt x="2079" y="2907"/>
                  </a:cubicBezTo>
                  <a:cubicBezTo>
                    <a:pt x="2054" y="2917"/>
                    <a:pt x="2028" y="2920"/>
                    <a:pt x="2002" y="2916"/>
                  </a:cubicBezTo>
                  <a:cubicBezTo>
                    <a:pt x="1976" y="2913"/>
                    <a:pt x="1950" y="2903"/>
                    <a:pt x="1924" y="2887"/>
                  </a:cubicBezTo>
                  <a:cubicBezTo>
                    <a:pt x="1897" y="2871"/>
                    <a:pt x="1870" y="2850"/>
                    <a:pt x="1843" y="2823"/>
                  </a:cubicBezTo>
                  <a:cubicBezTo>
                    <a:pt x="1819" y="2798"/>
                    <a:pt x="1798" y="2772"/>
                    <a:pt x="1783" y="2746"/>
                  </a:cubicBezTo>
                  <a:cubicBezTo>
                    <a:pt x="1768" y="2719"/>
                    <a:pt x="1758" y="2692"/>
                    <a:pt x="1754" y="2665"/>
                  </a:cubicBezTo>
                  <a:cubicBezTo>
                    <a:pt x="1751" y="2639"/>
                    <a:pt x="1753" y="2612"/>
                    <a:pt x="1763" y="2585"/>
                  </a:cubicBezTo>
                  <a:cubicBezTo>
                    <a:pt x="1772" y="2558"/>
                    <a:pt x="1789" y="2532"/>
                    <a:pt x="1814" y="2507"/>
                  </a:cubicBezTo>
                  <a:cubicBezTo>
                    <a:pt x="1841" y="2481"/>
                    <a:pt x="1868" y="2463"/>
                    <a:pt x="1895" y="2454"/>
                  </a:cubicBezTo>
                  <a:cubicBezTo>
                    <a:pt x="1922" y="2445"/>
                    <a:pt x="1949" y="2443"/>
                    <a:pt x="1975" y="2447"/>
                  </a:cubicBezTo>
                  <a:cubicBezTo>
                    <a:pt x="2001" y="2452"/>
                    <a:pt x="2027" y="2462"/>
                    <a:pt x="2052" y="2478"/>
                  </a:cubicBezTo>
                  <a:cubicBezTo>
                    <a:pt x="2077" y="2495"/>
                    <a:pt x="2101" y="2514"/>
                    <a:pt x="2124" y="2537"/>
                  </a:cubicBezTo>
                  <a:close/>
                  <a:moveTo>
                    <a:pt x="2056" y="2611"/>
                  </a:moveTo>
                  <a:cubicBezTo>
                    <a:pt x="2037" y="2592"/>
                    <a:pt x="2019" y="2577"/>
                    <a:pt x="2001" y="2565"/>
                  </a:cubicBezTo>
                  <a:cubicBezTo>
                    <a:pt x="1984" y="2553"/>
                    <a:pt x="1967" y="2544"/>
                    <a:pt x="1952" y="2540"/>
                  </a:cubicBezTo>
                  <a:cubicBezTo>
                    <a:pt x="1936" y="2536"/>
                    <a:pt x="1922" y="2536"/>
                    <a:pt x="1908" y="2540"/>
                  </a:cubicBezTo>
                  <a:cubicBezTo>
                    <a:pt x="1894" y="2544"/>
                    <a:pt x="1880" y="2553"/>
                    <a:pt x="1868" y="2565"/>
                  </a:cubicBezTo>
                  <a:cubicBezTo>
                    <a:pt x="1856" y="2577"/>
                    <a:pt x="1848" y="2590"/>
                    <a:pt x="1844" y="2603"/>
                  </a:cubicBezTo>
                  <a:cubicBezTo>
                    <a:pt x="1840" y="2617"/>
                    <a:pt x="1840" y="2631"/>
                    <a:pt x="1844" y="2646"/>
                  </a:cubicBezTo>
                  <a:cubicBezTo>
                    <a:pt x="1847" y="2661"/>
                    <a:pt x="1855" y="2677"/>
                    <a:pt x="1866" y="2694"/>
                  </a:cubicBezTo>
                  <a:cubicBezTo>
                    <a:pt x="1878" y="2711"/>
                    <a:pt x="1893" y="2729"/>
                    <a:pt x="1912" y="2748"/>
                  </a:cubicBezTo>
                  <a:cubicBezTo>
                    <a:pt x="1935" y="2771"/>
                    <a:pt x="1956" y="2788"/>
                    <a:pt x="1974" y="2801"/>
                  </a:cubicBezTo>
                  <a:cubicBezTo>
                    <a:pt x="1993" y="2813"/>
                    <a:pt x="2010" y="2820"/>
                    <a:pt x="2025" y="2824"/>
                  </a:cubicBezTo>
                  <a:cubicBezTo>
                    <a:pt x="2040" y="2827"/>
                    <a:pt x="2053" y="2825"/>
                    <a:pt x="2066" y="2820"/>
                  </a:cubicBezTo>
                  <a:cubicBezTo>
                    <a:pt x="2078" y="2815"/>
                    <a:pt x="2090" y="2806"/>
                    <a:pt x="2102" y="2795"/>
                  </a:cubicBezTo>
                  <a:cubicBezTo>
                    <a:pt x="2116" y="2781"/>
                    <a:pt x="2124" y="2767"/>
                    <a:pt x="2128" y="2754"/>
                  </a:cubicBezTo>
                  <a:cubicBezTo>
                    <a:pt x="2131" y="2740"/>
                    <a:pt x="2131" y="2725"/>
                    <a:pt x="2126" y="2710"/>
                  </a:cubicBezTo>
                  <a:cubicBezTo>
                    <a:pt x="2121" y="2695"/>
                    <a:pt x="2113" y="2679"/>
                    <a:pt x="2101" y="2663"/>
                  </a:cubicBezTo>
                  <a:cubicBezTo>
                    <a:pt x="2089" y="2647"/>
                    <a:pt x="2074" y="2629"/>
                    <a:pt x="2056" y="2611"/>
                  </a:cubicBezTo>
                  <a:close/>
                  <a:moveTo>
                    <a:pt x="1763" y="3239"/>
                  </a:moveTo>
                  <a:cubicBezTo>
                    <a:pt x="1764" y="3244"/>
                    <a:pt x="1765" y="3248"/>
                    <a:pt x="1764" y="3252"/>
                  </a:cubicBezTo>
                  <a:cubicBezTo>
                    <a:pt x="1763" y="3256"/>
                    <a:pt x="1761" y="3260"/>
                    <a:pt x="1759" y="3265"/>
                  </a:cubicBezTo>
                  <a:cubicBezTo>
                    <a:pt x="1757" y="3269"/>
                    <a:pt x="1754" y="3274"/>
                    <a:pt x="1750" y="3280"/>
                  </a:cubicBezTo>
                  <a:cubicBezTo>
                    <a:pt x="1745" y="3285"/>
                    <a:pt x="1740" y="3291"/>
                    <a:pt x="1733" y="3298"/>
                  </a:cubicBezTo>
                  <a:cubicBezTo>
                    <a:pt x="1726" y="3305"/>
                    <a:pt x="1719" y="3310"/>
                    <a:pt x="1713" y="3314"/>
                  </a:cubicBezTo>
                  <a:cubicBezTo>
                    <a:pt x="1707" y="3317"/>
                    <a:pt x="1702" y="3318"/>
                    <a:pt x="1698" y="3318"/>
                  </a:cubicBezTo>
                  <a:cubicBezTo>
                    <a:pt x="1694" y="3318"/>
                    <a:pt x="1690" y="3316"/>
                    <a:pt x="1688" y="3312"/>
                  </a:cubicBezTo>
                  <a:cubicBezTo>
                    <a:pt x="1685" y="3308"/>
                    <a:pt x="1683" y="3303"/>
                    <a:pt x="1682" y="3296"/>
                  </a:cubicBezTo>
                  <a:lnTo>
                    <a:pt x="1484" y="2184"/>
                  </a:lnTo>
                  <a:cubicBezTo>
                    <a:pt x="1483" y="2179"/>
                    <a:pt x="1483" y="2175"/>
                    <a:pt x="1483" y="2171"/>
                  </a:cubicBezTo>
                  <a:cubicBezTo>
                    <a:pt x="1484" y="2166"/>
                    <a:pt x="1485" y="2162"/>
                    <a:pt x="1488" y="2157"/>
                  </a:cubicBezTo>
                  <a:cubicBezTo>
                    <a:pt x="1490" y="2153"/>
                    <a:pt x="1494" y="2148"/>
                    <a:pt x="1498" y="2143"/>
                  </a:cubicBezTo>
                  <a:cubicBezTo>
                    <a:pt x="1502" y="2138"/>
                    <a:pt x="1507" y="2132"/>
                    <a:pt x="1514" y="2125"/>
                  </a:cubicBezTo>
                  <a:cubicBezTo>
                    <a:pt x="1522" y="2118"/>
                    <a:pt x="1528" y="2112"/>
                    <a:pt x="1534" y="2109"/>
                  </a:cubicBezTo>
                  <a:cubicBezTo>
                    <a:pt x="1540" y="2106"/>
                    <a:pt x="1545" y="2104"/>
                    <a:pt x="1549" y="2104"/>
                  </a:cubicBezTo>
                  <a:cubicBezTo>
                    <a:pt x="1553" y="2105"/>
                    <a:pt x="1557" y="2107"/>
                    <a:pt x="1560" y="2111"/>
                  </a:cubicBezTo>
                  <a:cubicBezTo>
                    <a:pt x="1563" y="2115"/>
                    <a:pt x="1565" y="2120"/>
                    <a:pt x="1566" y="2126"/>
                  </a:cubicBezTo>
                  <a:lnTo>
                    <a:pt x="1763" y="3239"/>
                  </a:lnTo>
                  <a:close/>
                  <a:moveTo>
                    <a:pt x="2345" y="2135"/>
                  </a:moveTo>
                  <a:cubicBezTo>
                    <a:pt x="2359" y="2149"/>
                    <a:pt x="2366" y="2159"/>
                    <a:pt x="2368" y="2167"/>
                  </a:cubicBezTo>
                  <a:cubicBezTo>
                    <a:pt x="2370" y="2176"/>
                    <a:pt x="2368" y="2182"/>
                    <a:pt x="2363" y="2188"/>
                  </a:cubicBezTo>
                  <a:lnTo>
                    <a:pt x="2150" y="2401"/>
                  </a:lnTo>
                  <a:cubicBezTo>
                    <a:pt x="2144" y="2407"/>
                    <a:pt x="2137" y="2409"/>
                    <a:pt x="2129" y="2407"/>
                  </a:cubicBezTo>
                  <a:cubicBezTo>
                    <a:pt x="2120" y="2404"/>
                    <a:pt x="2110" y="2397"/>
                    <a:pt x="2097" y="2384"/>
                  </a:cubicBezTo>
                  <a:cubicBezTo>
                    <a:pt x="2084" y="2371"/>
                    <a:pt x="2077" y="2361"/>
                    <a:pt x="2075" y="2352"/>
                  </a:cubicBezTo>
                  <a:cubicBezTo>
                    <a:pt x="2072" y="2344"/>
                    <a:pt x="2075" y="2337"/>
                    <a:pt x="2081" y="2331"/>
                  </a:cubicBezTo>
                  <a:lnTo>
                    <a:pt x="2293" y="2119"/>
                  </a:lnTo>
                  <a:cubicBezTo>
                    <a:pt x="2296" y="2116"/>
                    <a:pt x="2299" y="2114"/>
                    <a:pt x="2302" y="2113"/>
                  </a:cubicBezTo>
                  <a:cubicBezTo>
                    <a:pt x="2305" y="2112"/>
                    <a:pt x="2309" y="2112"/>
                    <a:pt x="2313" y="2113"/>
                  </a:cubicBezTo>
                  <a:cubicBezTo>
                    <a:pt x="2318" y="2114"/>
                    <a:pt x="2323" y="2117"/>
                    <a:pt x="2328" y="2120"/>
                  </a:cubicBezTo>
                  <a:cubicBezTo>
                    <a:pt x="2333" y="2124"/>
                    <a:pt x="2339" y="2129"/>
                    <a:pt x="2345" y="2135"/>
                  </a:cubicBezTo>
                  <a:close/>
                  <a:moveTo>
                    <a:pt x="2923" y="1695"/>
                  </a:moveTo>
                  <a:cubicBezTo>
                    <a:pt x="2953" y="1725"/>
                    <a:pt x="2975" y="1758"/>
                    <a:pt x="2989" y="1792"/>
                  </a:cubicBezTo>
                  <a:cubicBezTo>
                    <a:pt x="3003" y="1827"/>
                    <a:pt x="3008" y="1863"/>
                    <a:pt x="3006" y="1900"/>
                  </a:cubicBezTo>
                  <a:cubicBezTo>
                    <a:pt x="3004" y="1937"/>
                    <a:pt x="2993" y="1974"/>
                    <a:pt x="2973" y="2012"/>
                  </a:cubicBezTo>
                  <a:cubicBezTo>
                    <a:pt x="2954" y="2050"/>
                    <a:pt x="2926" y="2088"/>
                    <a:pt x="2889" y="2124"/>
                  </a:cubicBezTo>
                  <a:cubicBezTo>
                    <a:pt x="2867" y="2146"/>
                    <a:pt x="2845" y="2165"/>
                    <a:pt x="2822" y="2180"/>
                  </a:cubicBezTo>
                  <a:cubicBezTo>
                    <a:pt x="2800" y="2196"/>
                    <a:pt x="2778" y="2209"/>
                    <a:pt x="2759" y="2219"/>
                  </a:cubicBezTo>
                  <a:cubicBezTo>
                    <a:pt x="2739" y="2229"/>
                    <a:pt x="2721" y="2236"/>
                    <a:pt x="2706" y="2241"/>
                  </a:cubicBezTo>
                  <a:cubicBezTo>
                    <a:pt x="2691" y="2245"/>
                    <a:pt x="2681" y="2248"/>
                    <a:pt x="2676" y="2248"/>
                  </a:cubicBezTo>
                  <a:cubicBezTo>
                    <a:pt x="2671" y="2248"/>
                    <a:pt x="2667" y="2247"/>
                    <a:pt x="2663" y="2246"/>
                  </a:cubicBezTo>
                  <a:cubicBezTo>
                    <a:pt x="2660" y="2245"/>
                    <a:pt x="2656" y="2244"/>
                    <a:pt x="2651" y="2241"/>
                  </a:cubicBezTo>
                  <a:cubicBezTo>
                    <a:pt x="2647" y="2239"/>
                    <a:pt x="2642" y="2236"/>
                    <a:pt x="2636" y="2231"/>
                  </a:cubicBezTo>
                  <a:cubicBezTo>
                    <a:pt x="2631" y="2227"/>
                    <a:pt x="2625" y="2221"/>
                    <a:pt x="2618" y="2214"/>
                  </a:cubicBezTo>
                  <a:cubicBezTo>
                    <a:pt x="2605" y="2202"/>
                    <a:pt x="2598" y="2192"/>
                    <a:pt x="2596" y="2185"/>
                  </a:cubicBezTo>
                  <a:cubicBezTo>
                    <a:pt x="2594" y="2178"/>
                    <a:pt x="2595" y="2172"/>
                    <a:pt x="2599" y="2167"/>
                  </a:cubicBezTo>
                  <a:cubicBezTo>
                    <a:pt x="2602" y="2164"/>
                    <a:pt x="2611" y="2161"/>
                    <a:pt x="2626" y="2157"/>
                  </a:cubicBezTo>
                  <a:cubicBezTo>
                    <a:pt x="2640" y="2153"/>
                    <a:pt x="2658" y="2147"/>
                    <a:pt x="2679" y="2139"/>
                  </a:cubicBezTo>
                  <a:cubicBezTo>
                    <a:pt x="2699" y="2131"/>
                    <a:pt x="2722" y="2120"/>
                    <a:pt x="2747" y="2106"/>
                  </a:cubicBezTo>
                  <a:cubicBezTo>
                    <a:pt x="2772" y="2092"/>
                    <a:pt x="2796" y="2073"/>
                    <a:pt x="2819" y="2050"/>
                  </a:cubicBezTo>
                  <a:cubicBezTo>
                    <a:pt x="2842" y="2027"/>
                    <a:pt x="2860" y="2004"/>
                    <a:pt x="2871" y="1981"/>
                  </a:cubicBezTo>
                  <a:cubicBezTo>
                    <a:pt x="2883" y="1957"/>
                    <a:pt x="2889" y="1935"/>
                    <a:pt x="2891" y="1912"/>
                  </a:cubicBezTo>
                  <a:cubicBezTo>
                    <a:pt x="2892" y="1890"/>
                    <a:pt x="2888" y="1869"/>
                    <a:pt x="2880" y="1848"/>
                  </a:cubicBezTo>
                  <a:cubicBezTo>
                    <a:pt x="2871" y="1828"/>
                    <a:pt x="2859" y="1810"/>
                    <a:pt x="2842" y="1793"/>
                  </a:cubicBezTo>
                  <a:cubicBezTo>
                    <a:pt x="2823" y="1774"/>
                    <a:pt x="2803" y="1761"/>
                    <a:pt x="2780" y="1754"/>
                  </a:cubicBezTo>
                  <a:cubicBezTo>
                    <a:pt x="2758" y="1746"/>
                    <a:pt x="2734" y="1744"/>
                    <a:pt x="2708" y="1748"/>
                  </a:cubicBezTo>
                  <a:cubicBezTo>
                    <a:pt x="2683" y="1752"/>
                    <a:pt x="2657" y="1761"/>
                    <a:pt x="2630" y="1777"/>
                  </a:cubicBezTo>
                  <a:cubicBezTo>
                    <a:pt x="2603" y="1792"/>
                    <a:pt x="2576" y="1813"/>
                    <a:pt x="2549" y="1840"/>
                  </a:cubicBezTo>
                  <a:lnTo>
                    <a:pt x="2485" y="1905"/>
                  </a:lnTo>
                  <a:cubicBezTo>
                    <a:pt x="2482" y="1908"/>
                    <a:pt x="2479" y="1910"/>
                    <a:pt x="2475" y="1911"/>
                  </a:cubicBezTo>
                  <a:cubicBezTo>
                    <a:pt x="2471" y="1912"/>
                    <a:pt x="2467" y="1913"/>
                    <a:pt x="2462" y="1912"/>
                  </a:cubicBezTo>
                  <a:cubicBezTo>
                    <a:pt x="2457" y="1911"/>
                    <a:pt x="2452" y="1909"/>
                    <a:pt x="2447" y="1906"/>
                  </a:cubicBezTo>
                  <a:cubicBezTo>
                    <a:pt x="2441" y="1903"/>
                    <a:pt x="2435" y="1898"/>
                    <a:pt x="2428" y="1891"/>
                  </a:cubicBezTo>
                  <a:cubicBezTo>
                    <a:pt x="2421" y="1884"/>
                    <a:pt x="2416" y="1878"/>
                    <a:pt x="2413" y="1873"/>
                  </a:cubicBezTo>
                  <a:cubicBezTo>
                    <a:pt x="2410" y="1868"/>
                    <a:pt x="2408" y="1863"/>
                    <a:pt x="2407" y="1859"/>
                  </a:cubicBezTo>
                  <a:cubicBezTo>
                    <a:pt x="2407" y="1854"/>
                    <a:pt x="2407" y="1850"/>
                    <a:pt x="2408" y="1847"/>
                  </a:cubicBezTo>
                  <a:cubicBezTo>
                    <a:pt x="2409" y="1843"/>
                    <a:pt x="2411" y="1840"/>
                    <a:pt x="2414" y="1837"/>
                  </a:cubicBezTo>
                  <a:lnTo>
                    <a:pt x="2472" y="1779"/>
                  </a:lnTo>
                  <a:cubicBezTo>
                    <a:pt x="2494" y="1757"/>
                    <a:pt x="2511" y="1734"/>
                    <a:pt x="2523" y="1710"/>
                  </a:cubicBezTo>
                  <a:cubicBezTo>
                    <a:pt x="2535" y="1687"/>
                    <a:pt x="2542" y="1664"/>
                    <a:pt x="2544" y="1640"/>
                  </a:cubicBezTo>
                  <a:cubicBezTo>
                    <a:pt x="2545" y="1617"/>
                    <a:pt x="2542" y="1595"/>
                    <a:pt x="2533" y="1573"/>
                  </a:cubicBezTo>
                  <a:cubicBezTo>
                    <a:pt x="2525" y="1551"/>
                    <a:pt x="2511" y="1531"/>
                    <a:pt x="2493" y="1513"/>
                  </a:cubicBezTo>
                  <a:cubicBezTo>
                    <a:pt x="2479" y="1499"/>
                    <a:pt x="2464" y="1488"/>
                    <a:pt x="2447" y="1480"/>
                  </a:cubicBezTo>
                  <a:cubicBezTo>
                    <a:pt x="2430" y="1472"/>
                    <a:pt x="2413" y="1468"/>
                    <a:pt x="2395" y="1468"/>
                  </a:cubicBezTo>
                  <a:cubicBezTo>
                    <a:pt x="2377" y="1467"/>
                    <a:pt x="2359" y="1472"/>
                    <a:pt x="2340" y="1480"/>
                  </a:cubicBezTo>
                  <a:cubicBezTo>
                    <a:pt x="2321" y="1488"/>
                    <a:pt x="2302" y="1502"/>
                    <a:pt x="2284" y="1520"/>
                  </a:cubicBezTo>
                  <a:cubicBezTo>
                    <a:pt x="2265" y="1539"/>
                    <a:pt x="2249" y="1560"/>
                    <a:pt x="2239" y="1583"/>
                  </a:cubicBezTo>
                  <a:cubicBezTo>
                    <a:pt x="2228" y="1605"/>
                    <a:pt x="2220" y="1626"/>
                    <a:pt x="2214" y="1646"/>
                  </a:cubicBezTo>
                  <a:cubicBezTo>
                    <a:pt x="2208" y="1665"/>
                    <a:pt x="2204" y="1682"/>
                    <a:pt x="2201" y="1697"/>
                  </a:cubicBezTo>
                  <a:cubicBezTo>
                    <a:pt x="2199" y="1711"/>
                    <a:pt x="2196" y="1720"/>
                    <a:pt x="2192" y="1723"/>
                  </a:cubicBezTo>
                  <a:cubicBezTo>
                    <a:pt x="2190" y="1726"/>
                    <a:pt x="2187" y="1728"/>
                    <a:pt x="2185" y="1729"/>
                  </a:cubicBezTo>
                  <a:cubicBezTo>
                    <a:pt x="2182" y="1730"/>
                    <a:pt x="2179" y="1729"/>
                    <a:pt x="2175" y="1728"/>
                  </a:cubicBezTo>
                  <a:cubicBezTo>
                    <a:pt x="2171" y="1727"/>
                    <a:pt x="2167" y="1724"/>
                    <a:pt x="2162" y="1720"/>
                  </a:cubicBezTo>
                  <a:cubicBezTo>
                    <a:pt x="2157" y="1716"/>
                    <a:pt x="2150" y="1710"/>
                    <a:pt x="2143" y="1703"/>
                  </a:cubicBezTo>
                  <a:cubicBezTo>
                    <a:pt x="2138" y="1698"/>
                    <a:pt x="2134" y="1693"/>
                    <a:pt x="2130" y="1689"/>
                  </a:cubicBezTo>
                  <a:cubicBezTo>
                    <a:pt x="2126" y="1684"/>
                    <a:pt x="2124" y="1680"/>
                    <a:pt x="2122" y="1676"/>
                  </a:cubicBezTo>
                  <a:cubicBezTo>
                    <a:pt x="2120" y="1673"/>
                    <a:pt x="2119" y="1669"/>
                    <a:pt x="2117" y="1665"/>
                  </a:cubicBezTo>
                  <a:cubicBezTo>
                    <a:pt x="2116" y="1661"/>
                    <a:pt x="2116" y="1656"/>
                    <a:pt x="2116" y="1650"/>
                  </a:cubicBezTo>
                  <a:cubicBezTo>
                    <a:pt x="2116" y="1643"/>
                    <a:pt x="2118" y="1632"/>
                    <a:pt x="2122" y="1616"/>
                  </a:cubicBezTo>
                  <a:cubicBezTo>
                    <a:pt x="2125" y="1600"/>
                    <a:pt x="2131" y="1582"/>
                    <a:pt x="2140" y="1562"/>
                  </a:cubicBezTo>
                  <a:cubicBezTo>
                    <a:pt x="2148" y="1541"/>
                    <a:pt x="2160" y="1520"/>
                    <a:pt x="2175" y="1497"/>
                  </a:cubicBezTo>
                  <a:cubicBezTo>
                    <a:pt x="2189" y="1474"/>
                    <a:pt x="2208" y="1452"/>
                    <a:pt x="2229" y="1430"/>
                  </a:cubicBezTo>
                  <a:cubicBezTo>
                    <a:pt x="2260" y="1400"/>
                    <a:pt x="2290" y="1377"/>
                    <a:pt x="2321" y="1362"/>
                  </a:cubicBezTo>
                  <a:cubicBezTo>
                    <a:pt x="2352" y="1346"/>
                    <a:pt x="2382" y="1338"/>
                    <a:pt x="2412" y="1337"/>
                  </a:cubicBezTo>
                  <a:cubicBezTo>
                    <a:pt x="2442" y="1336"/>
                    <a:pt x="2470" y="1341"/>
                    <a:pt x="2498" y="1353"/>
                  </a:cubicBezTo>
                  <a:cubicBezTo>
                    <a:pt x="2525" y="1366"/>
                    <a:pt x="2551" y="1384"/>
                    <a:pt x="2575" y="1408"/>
                  </a:cubicBezTo>
                  <a:cubicBezTo>
                    <a:pt x="2596" y="1428"/>
                    <a:pt x="2612" y="1450"/>
                    <a:pt x="2624" y="1474"/>
                  </a:cubicBezTo>
                  <a:cubicBezTo>
                    <a:pt x="2637" y="1497"/>
                    <a:pt x="2645" y="1521"/>
                    <a:pt x="2648" y="1545"/>
                  </a:cubicBezTo>
                  <a:cubicBezTo>
                    <a:pt x="2651" y="1569"/>
                    <a:pt x="2650" y="1594"/>
                    <a:pt x="2644" y="1618"/>
                  </a:cubicBezTo>
                  <a:cubicBezTo>
                    <a:pt x="2639" y="1643"/>
                    <a:pt x="2628" y="1668"/>
                    <a:pt x="2611" y="1691"/>
                  </a:cubicBezTo>
                  <a:lnTo>
                    <a:pt x="2613" y="1692"/>
                  </a:lnTo>
                  <a:cubicBezTo>
                    <a:pt x="2638" y="1672"/>
                    <a:pt x="2664" y="1657"/>
                    <a:pt x="2692" y="1647"/>
                  </a:cubicBezTo>
                  <a:cubicBezTo>
                    <a:pt x="2720" y="1637"/>
                    <a:pt x="2747" y="1632"/>
                    <a:pt x="2774" y="1632"/>
                  </a:cubicBezTo>
                  <a:cubicBezTo>
                    <a:pt x="2801" y="1632"/>
                    <a:pt x="2828" y="1638"/>
                    <a:pt x="2853" y="1648"/>
                  </a:cubicBezTo>
                  <a:cubicBezTo>
                    <a:pt x="2879" y="1659"/>
                    <a:pt x="2902" y="1674"/>
                    <a:pt x="2923" y="1695"/>
                  </a:cubicBezTo>
                  <a:close/>
                  <a:moveTo>
                    <a:pt x="3422" y="1149"/>
                  </a:moveTo>
                  <a:cubicBezTo>
                    <a:pt x="3457" y="1184"/>
                    <a:pt x="3483" y="1222"/>
                    <a:pt x="3498" y="1261"/>
                  </a:cubicBezTo>
                  <a:cubicBezTo>
                    <a:pt x="3514" y="1300"/>
                    <a:pt x="3520" y="1340"/>
                    <a:pt x="3517" y="1381"/>
                  </a:cubicBezTo>
                  <a:cubicBezTo>
                    <a:pt x="3515" y="1421"/>
                    <a:pt x="3503" y="1461"/>
                    <a:pt x="3483" y="1501"/>
                  </a:cubicBezTo>
                  <a:cubicBezTo>
                    <a:pt x="3463" y="1541"/>
                    <a:pt x="3434" y="1579"/>
                    <a:pt x="3398" y="1616"/>
                  </a:cubicBezTo>
                  <a:cubicBezTo>
                    <a:pt x="3377" y="1636"/>
                    <a:pt x="3357" y="1654"/>
                    <a:pt x="3335" y="1669"/>
                  </a:cubicBezTo>
                  <a:cubicBezTo>
                    <a:pt x="3314" y="1685"/>
                    <a:pt x="3294" y="1697"/>
                    <a:pt x="3276" y="1707"/>
                  </a:cubicBezTo>
                  <a:cubicBezTo>
                    <a:pt x="3258" y="1717"/>
                    <a:pt x="3242" y="1725"/>
                    <a:pt x="3228" y="1730"/>
                  </a:cubicBezTo>
                  <a:cubicBezTo>
                    <a:pt x="3215" y="1735"/>
                    <a:pt x="3206" y="1738"/>
                    <a:pt x="3201" y="1738"/>
                  </a:cubicBezTo>
                  <a:cubicBezTo>
                    <a:pt x="3196" y="1738"/>
                    <a:pt x="3192" y="1738"/>
                    <a:pt x="3189" y="1737"/>
                  </a:cubicBezTo>
                  <a:cubicBezTo>
                    <a:pt x="3186" y="1736"/>
                    <a:pt x="3183" y="1734"/>
                    <a:pt x="3179" y="1732"/>
                  </a:cubicBezTo>
                  <a:cubicBezTo>
                    <a:pt x="3175" y="1730"/>
                    <a:pt x="3171" y="1727"/>
                    <a:pt x="3166" y="1723"/>
                  </a:cubicBezTo>
                  <a:cubicBezTo>
                    <a:pt x="3162" y="1719"/>
                    <a:pt x="3156" y="1714"/>
                    <a:pt x="3150" y="1708"/>
                  </a:cubicBezTo>
                  <a:cubicBezTo>
                    <a:pt x="3144" y="1702"/>
                    <a:pt x="3140" y="1697"/>
                    <a:pt x="3135" y="1691"/>
                  </a:cubicBezTo>
                  <a:cubicBezTo>
                    <a:pt x="3131" y="1686"/>
                    <a:pt x="3129" y="1682"/>
                    <a:pt x="3127" y="1677"/>
                  </a:cubicBezTo>
                  <a:cubicBezTo>
                    <a:pt x="3126" y="1673"/>
                    <a:pt x="3125" y="1669"/>
                    <a:pt x="3126" y="1666"/>
                  </a:cubicBezTo>
                  <a:cubicBezTo>
                    <a:pt x="3126" y="1663"/>
                    <a:pt x="3128" y="1660"/>
                    <a:pt x="3130" y="1658"/>
                  </a:cubicBezTo>
                  <a:cubicBezTo>
                    <a:pt x="3133" y="1654"/>
                    <a:pt x="3141" y="1651"/>
                    <a:pt x="3152" y="1648"/>
                  </a:cubicBezTo>
                  <a:cubicBezTo>
                    <a:pt x="3163" y="1646"/>
                    <a:pt x="3177" y="1641"/>
                    <a:pt x="3194" y="1633"/>
                  </a:cubicBezTo>
                  <a:cubicBezTo>
                    <a:pt x="3211" y="1626"/>
                    <a:pt x="3231" y="1616"/>
                    <a:pt x="3253" y="1603"/>
                  </a:cubicBezTo>
                  <a:cubicBezTo>
                    <a:pt x="3275" y="1589"/>
                    <a:pt x="3299" y="1570"/>
                    <a:pt x="3323" y="1546"/>
                  </a:cubicBezTo>
                  <a:cubicBezTo>
                    <a:pt x="3346" y="1523"/>
                    <a:pt x="3364" y="1500"/>
                    <a:pt x="3377" y="1475"/>
                  </a:cubicBezTo>
                  <a:cubicBezTo>
                    <a:pt x="3391" y="1451"/>
                    <a:pt x="3399" y="1426"/>
                    <a:pt x="3401" y="1401"/>
                  </a:cubicBezTo>
                  <a:cubicBezTo>
                    <a:pt x="3403" y="1376"/>
                    <a:pt x="3400" y="1350"/>
                    <a:pt x="3390" y="1325"/>
                  </a:cubicBezTo>
                  <a:cubicBezTo>
                    <a:pt x="3380" y="1300"/>
                    <a:pt x="3363" y="1275"/>
                    <a:pt x="3338" y="1250"/>
                  </a:cubicBezTo>
                  <a:cubicBezTo>
                    <a:pt x="3317" y="1229"/>
                    <a:pt x="3295" y="1214"/>
                    <a:pt x="3272" y="1204"/>
                  </a:cubicBezTo>
                  <a:cubicBezTo>
                    <a:pt x="3249" y="1195"/>
                    <a:pt x="3226" y="1191"/>
                    <a:pt x="3202" y="1194"/>
                  </a:cubicBezTo>
                  <a:cubicBezTo>
                    <a:pt x="3177" y="1197"/>
                    <a:pt x="3152" y="1207"/>
                    <a:pt x="3126" y="1223"/>
                  </a:cubicBezTo>
                  <a:cubicBezTo>
                    <a:pt x="3099" y="1238"/>
                    <a:pt x="3072" y="1261"/>
                    <a:pt x="3042" y="1290"/>
                  </a:cubicBezTo>
                  <a:cubicBezTo>
                    <a:pt x="3022" y="1311"/>
                    <a:pt x="3005" y="1329"/>
                    <a:pt x="2992" y="1346"/>
                  </a:cubicBezTo>
                  <a:cubicBezTo>
                    <a:pt x="2979" y="1363"/>
                    <a:pt x="2966" y="1378"/>
                    <a:pt x="2954" y="1391"/>
                  </a:cubicBezTo>
                  <a:cubicBezTo>
                    <a:pt x="2944" y="1401"/>
                    <a:pt x="2935" y="1405"/>
                    <a:pt x="2927" y="1405"/>
                  </a:cubicBezTo>
                  <a:cubicBezTo>
                    <a:pt x="2918" y="1404"/>
                    <a:pt x="2908" y="1398"/>
                    <a:pt x="2895" y="1385"/>
                  </a:cubicBezTo>
                  <a:lnTo>
                    <a:pt x="2627" y="1118"/>
                  </a:lnTo>
                  <a:cubicBezTo>
                    <a:pt x="2616" y="1106"/>
                    <a:pt x="2610" y="1096"/>
                    <a:pt x="2610" y="1085"/>
                  </a:cubicBezTo>
                  <a:cubicBezTo>
                    <a:pt x="2610" y="1074"/>
                    <a:pt x="2615" y="1064"/>
                    <a:pt x="2625" y="1054"/>
                  </a:cubicBezTo>
                  <a:lnTo>
                    <a:pt x="2916" y="763"/>
                  </a:lnTo>
                  <a:cubicBezTo>
                    <a:pt x="2919" y="760"/>
                    <a:pt x="2922" y="758"/>
                    <a:pt x="2926" y="757"/>
                  </a:cubicBezTo>
                  <a:cubicBezTo>
                    <a:pt x="2930" y="756"/>
                    <a:pt x="2935" y="756"/>
                    <a:pt x="2939" y="758"/>
                  </a:cubicBezTo>
                  <a:cubicBezTo>
                    <a:pt x="2944" y="759"/>
                    <a:pt x="2949" y="762"/>
                    <a:pt x="2955" y="766"/>
                  </a:cubicBezTo>
                  <a:cubicBezTo>
                    <a:pt x="2960" y="770"/>
                    <a:pt x="2966" y="775"/>
                    <a:pt x="2973" y="781"/>
                  </a:cubicBezTo>
                  <a:cubicBezTo>
                    <a:pt x="2985" y="793"/>
                    <a:pt x="2993" y="804"/>
                    <a:pt x="2996" y="815"/>
                  </a:cubicBezTo>
                  <a:cubicBezTo>
                    <a:pt x="3000" y="825"/>
                    <a:pt x="2999" y="832"/>
                    <a:pt x="2993" y="838"/>
                  </a:cubicBezTo>
                  <a:lnTo>
                    <a:pt x="2758" y="1073"/>
                  </a:lnTo>
                  <a:lnTo>
                    <a:pt x="2942" y="1258"/>
                  </a:lnTo>
                  <a:cubicBezTo>
                    <a:pt x="2952" y="1245"/>
                    <a:pt x="2963" y="1232"/>
                    <a:pt x="2974" y="1220"/>
                  </a:cubicBezTo>
                  <a:cubicBezTo>
                    <a:pt x="2986" y="1208"/>
                    <a:pt x="3000" y="1194"/>
                    <a:pt x="3015" y="1178"/>
                  </a:cubicBezTo>
                  <a:cubicBezTo>
                    <a:pt x="3051" y="1142"/>
                    <a:pt x="3088" y="1115"/>
                    <a:pt x="3124" y="1096"/>
                  </a:cubicBezTo>
                  <a:cubicBezTo>
                    <a:pt x="3160" y="1078"/>
                    <a:pt x="3195" y="1068"/>
                    <a:pt x="3230" y="1067"/>
                  </a:cubicBezTo>
                  <a:cubicBezTo>
                    <a:pt x="3264" y="1065"/>
                    <a:pt x="3298" y="1071"/>
                    <a:pt x="3330" y="1085"/>
                  </a:cubicBezTo>
                  <a:cubicBezTo>
                    <a:pt x="3363" y="1099"/>
                    <a:pt x="3394" y="1121"/>
                    <a:pt x="3422" y="1149"/>
                  </a:cubicBezTo>
                  <a:close/>
                  <a:moveTo>
                    <a:pt x="3512" y="492"/>
                  </a:moveTo>
                  <a:cubicBezTo>
                    <a:pt x="3538" y="518"/>
                    <a:pt x="3559" y="545"/>
                    <a:pt x="3575" y="572"/>
                  </a:cubicBezTo>
                  <a:cubicBezTo>
                    <a:pt x="3590" y="599"/>
                    <a:pt x="3600" y="626"/>
                    <a:pt x="3603" y="653"/>
                  </a:cubicBezTo>
                  <a:cubicBezTo>
                    <a:pt x="3606" y="680"/>
                    <a:pt x="3603" y="707"/>
                    <a:pt x="3593" y="733"/>
                  </a:cubicBezTo>
                  <a:cubicBezTo>
                    <a:pt x="3583" y="760"/>
                    <a:pt x="3566" y="785"/>
                    <a:pt x="3542" y="810"/>
                  </a:cubicBezTo>
                  <a:cubicBezTo>
                    <a:pt x="3517" y="834"/>
                    <a:pt x="3492" y="852"/>
                    <a:pt x="3467" y="861"/>
                  </a:cubicBezTo>
                  <a:cubicBezTo>
                    <a:pt x="3441" y="871"/>
                    <a:pt x="3416" y="874"/>
                    <a:pt x="3390" y="871"/>
                  </a:cubicBezTo>
                  <a:cubicBezTo>
                    <a:pt x="3364" y="867"/>
                    <a:pt x="3338" y="858"/>
                    <a:pt x="3311" y="842"/>
                  </a:cubicBezTo>
                  <a:cubicBezTo>
                    <a:pt x="3285" y="826"/>
                    <a:pt x="3258" y="804"/>
                    <a:pt x="3231" y="777"/>
                  </a:cubicBezTo>
                  <a:cubicBezTo>
                    <a:pt x="3206" y="752"/>
                    <a:pt x="3186" y="727"/>
                    <a:pt x="3171" y="700"/>
                  </a:cubicBezTo>
                  <a:cubicBezTo>
                    <a:pt x="3155" y="674"/>
                    <a:pt x="3146" y="647"/>
                    <a:pt x="3142" y="620"/>
                  </a:cubicBezTo>
                  <a:cubicBezTo>
                    <a:pt x="3138" y="593"/>
                    <a:pt x="3141" y="566"/>
                    <a:pt x="3150" y="540"/>
                  </a:cubicBezTo>
                  <a:cubicBezTo>
                    <a:pt x="3160" y="513"/>
                    <a:pt x="3177" y="487"/>
                    <a:pt x="3202" y="462"/>
                  </a:cubicBezTo>
                  <a:cubicBezTo>
                    <a:pt x="3228" y="435"/>
                    <a:pt x="3255" y="417"/>
                    <a:pt x="3283" y="408"/>
                  </a:cubicBezTo>
                  <a:cubicBezTo>
                    <a:pt x="3310" y="399"/>
                    <a:pt x="3337" y="397"/>
                    <a:pt x="3363" y="402"/>
                  </a:cubicBezTo>
                  <a:cubicBezTo>
                    <a:pt x="3389" y="406"/>
                    <a:pt x="3415" y="417"/>
                    <a:pt x="3440" y="433"/>
                  </a:cubicBezTo>
                  <a:cubicBezTo>
                    <a:pt x="3465" y="449"/>
                    <a:pt x="3489" y="469"/>
                    <a:pt x="3512" y="492"/>
                  </a:cubicBezTo>
                  <a:close/>
                  <a:moveTo>
                    <a:pt x="3443" y="566"/>
                  </a:moveTo>
                  <a:cubicBezTo>
                    <a:pt x="3424" y="547"/>
                    <a:pt x="3406" y="531"/>
                    <a:pt x="3389" y="519"/>
                  </a:cubicBezTo>
                  <a:cubicBezTo>
                    <a:pt x="3371" y="507"/>
                    <a:pt x="3355" y="499"/>
                    <a:pt x="3340" y="495"/>
                  </a:cubicBezTo>
                  <a:cubicBezTo>
                    <a:pt x="3324" y="491"/>
                    <a:pt x="3309" y="491"/>
                    <a:pt x="3295" y="495"/>
                  </a:cubicBezTo>
                  <a:cubicBezTo>
                    <a:pt x="3281" y="499"/>
                    <a:pt x="3268" y="507"/>
                    <a:pt x="3255" y="520"/>
                  </a:cubicBezTo>
                  <a:cubicBezTo>
                    <a:pt x="3244" y="532"/>
                    <a:pt x="3236" y="545"/>
                    <a:pt x="3232" y="558"/>
                  </a:cubicBezTo>
                  <a:cubicBezTo>
                    <a:pt x="3227" y="572"/>
                    <a:pt x="3227" y="586"/>
                    <a:pt x="3231" y="601"/>
                  </a:cubicBezTo>
                  <a:cubicBezTo>
                    <a:pt x="3235" y="616"/>
                    <a:pt x="3243" y="632"/>
                    <a:pt x="3254" y="649"/>
                  </a:cubicBezTo>
                  <a:cubicBezTo>
                    <a:pt x="3266" y="666"/>
                    <a:pt x="3281" y="683"/>
                    <a:pt x="3300" y="702"/>
                  </a:cubicBezTo>
                  <a:cubicBezTo>
                    <a:pt x="3323" y="725"/>
                    <a:pt x="3344" y="743"/>
                    <a:pt x="3362" y="755"/>
                  </a:cubicBezTo>
                  <a:cubicBezTo>
                    <a:pt x="3381" y="767"/>
                    <a:pt x="3398" y="775"/>
                    <a:pt x="3412" y="778"/>
                  </a:cubicBezTo>
                  <a:cubicBezTo>
                    <a:pt x="3427" y="781"/>
                    <a:pt x="3441" y="780"/>
                    <a:pt x="3454" y="775"/>
                  </a:cubicBezTo>
                  <a:cubicBezTo>
                    <a:pt x="3466" y="769"/>
                    <a:pt x="3478" y="761"/>
                    <a:pt x="3490" y="749"/>
                  </a:cubicBezTo>
                  <a:cubicBezTo>
                    <a:pt x="3503" y="736"/>
                    <a:pt x="3512" y="722"/>
                    <a:pt x="3515" y="708"/>
                  </a:cubicBezTo>
                  <a:cubicBezTo>
                    <a:pt x="3519" y="695"/>
                    <a:pt x="3518" y="680"/>
                    <a:pt x="3514" y="665"/>
                  </a:cubicBezTo>
                  <a:cubicBezTo>
                    <a:pt x="3509" y="650"/>
                    <a:pt x="3501" y="634"/>
                    <a:pt x="3489" y="618"/>
                  </a:cubicBezTo>
                  <a:cubicBezTo>
                    <a:pt x="3477" y="601"/>
                    <a:pt x="3462" y="584"/>
                    <a:pt x="3443" y="566"/>
                  </a:cubicBezTo>
                  <a:close/>
                  <a:moveTo>
                    <a:pt x="4229" y="433"/>
                  </a:moveTo>
                  <a:cubicBezTo>
                    <a:pt x="4255" y="459"/>
                    <a:pt x="4276" y="486"/>
                    <a:pt x="4291" y="513"/>
                  </a:cubicBezTo>
                  <a:cubicBezTo>
                    <a:pt x="4307" y="540"/>
                    <a:pt x="4316" y="567"/>
                    <a:pt x="4319" y="594"/>
                  </a:cubicBezTo>
                  <a:cubicBezTo>
                    <a:pt x="4323" y="621"/>
                    <a:pt x="4319" y="648"/>
                    <a:pt x="4310" y="674"/>
                  </a:cubicBezTo>
                  <a:cubicBezTo>
                    <a:pt x="4300" y="701"/>
                    <a:pt x="4283" y="726"/>
                    <a:pt x="4259" y="751"/>
                  </a:cubicBezTo>
                  <a:cubicBezTo>
                    <a:pt x="4234" y="775"/>
                    <a:pt x="4209" y="793"/>
                    <a:pt x="4183" y="803"/>
                  </a:cubicBezTo>
                  <a:cubicBezTo>
                    <a:pt x="4158" y="812"/>
                    <a:pt x="4132" y="815"/>
                    <a:pt x="4106" y="812"/>
                  </a:cubicBezTo>
                  <a:cubicBezTo>
                    <a:pt x="4081" y="808"/>
                    <a:pt x="4054" y="799"/>
                    <a:pt x="4028" y="783"/>
                  </a:cubicBezTo>
                  <a:cubicBezTo>
                    <a:pt x="4002" y="767"/>
                    <a:pt x="3975" y="745"/>
                    <a:pt x="3948" y="718"/>
                  </a:cubicBezTo>
                  <a:cubicBezTo>
                    <a:pt x="3923" y="693"/>
                    <a:pt x="3903" y="668"/>
                    <a:pt x="3887" y="641"/>
                  </a:cubicBezTo>
                  <a:cubicBezTo>
                    <a:pt x="3872" y="615"/>
                    <a:pt x="3862" y="588"/>
                    <a:pt x="3859" y="561"/>
                  </a:cubicBezTo>
                  <a:cubicBezTo>
                    <a:pt x="3855" y="534"/>
                    <a:pt x="3858" y="507"/>
                    <a:pt x="3867" y="481"/>
                  </a:cubicBezTo>
                  <a:cubicBezTo>
                    <a:pt x="3876" y="454"/>
                    <a:pt x="3893" y="428"/>
                    <a:pt x="3918" y="403"/>
                  </a:cubicBezTo>
                  <a:cubicBezTo>
                    <a:pt x="3945" y="376"/>
                    <a:pt x="3972" y="358"/>
                    <a:pt x="3999" y="349"/>
                  </a:cubicBezTo>
                  <a:cubicBezTo>
                    <a:pt x="4027" y="340"/>
                    <a:pt x="4053" y="338"/>
                    <a:pt x="4080" y="343"/>
                  </a:cubicBezTo>
                  <a:cubicBezTo>
                    <a:pt x="4106" y="347"/>
                    <a:pt x="4131" y="358"/>
                    <a:pt x="4157" y="374"/>
                  </a:cubicBezTo>
                  <a:cubicBezTo>
                    <a:pt x="4182" y="390"/>
                    <a:pt x="4206" y="410"/>
                    <a:pt x="4229" y="433"/>
                  </a:cubicBezTo>
                  <a:close/>
                  <a:moveTo>
                    <a:pt x="4160" y="507"/>
                  </a:moveTo>
                  <a:cubicBezTo>
                    <a:pt x="4141" y="488"/>
                    <a:pt x="4123" y="472"/>
                    <a:pt x="4105" y="460"/>
                  </a:cubicBezTo>
                  <a:cubicBezTo>
                    <a:pt x="4088" y="448"/>
                    <a:pt x="4072" y="440"/>
                    <a:pt x="4056" y="436"/>
                  </a:cubicBezTo>
                  <a:cubicBezTo>
                    <a:pt x="4041" y="432"/>
                    <a:pt x="4026" y="432"/>
                    <a:pt x="4012" y="436"/>
                  </a:cubicBezTo>
                  <a:cubicBezTo>
                    <a:pt x="3998" y="440"/>
                    <a:pt x="3985" y="448"/>
                    <a:pt x="3972" y="461"/>
                  </a:cubicBezTo>
                  <a:cubicBezTo>
                    <a:pt x="3960" y="473"/>
                    <a:pt x="3952" y="486"/>
                    <a:pt x="3948" y="499"/>
                  </a:cubicBezTo>
                  <a:cubicBezTo>
                    <a:pt x="3944" y="513"/>
                    <a:pt x="3944" y="527"/>
                    <a:pt x="3948" y="542"/>
                  </a:cubicBezTo>
                  <a:cubicBezTo>
                    <a:pt x="3952" y="557"/>
                    <a:pt x="3959" y="573"/>
                    <a:pt x="3971" y="590"/>
                  </a:cubicBezTo>
                  <a:cubicBezTo>
                    <a:pt x="3982" y="607"/>
                    <a:pt x="3997" y="624"/>
                    <a:pt x="4016" y="643"/>
                  </a:cubicBezTo>
                  <a:cubicBezTo>
                    <a:pt x="4039" y="666"/>
                    <a:pt x="4060" y="684"/>
                    <a:pt x="4079" y="696"/>
                  </a:cubicBezTo>
                  <a:cubicBezTo>
                    <a:pt x="4097" y="708"/>
                    <a:pt x="4114" y="716"/>
                    <a:pt x="4129" y="719"/>
                  </a:cubicBezTo>
                  <a:cubicBezTo>
                    <a:pt x="4144" y="722"/>
                    <a:pt x="4158" y="721"/>
                    <a:pt x="4170" y="716"/>
                  </a:cubicBezTo>
                  <a:cubicBezTo>
                    <a:pt x="4183" y="710"/>
                    <a:pt x="4195" y="702"/>
                    <a:pt x="4206" y="690"/>
                  </a:cubicBezTo>
                  <a:cubicBezTo>
                    <a:pt x="4220" y="677"/>
                    <a:pt x="4228" y="663"/>
                    <a:pt x="4232" y="649"/>
                  </a:cubicBezTo>
                  <a:cubicBezTo>
                    <a:pt x="4236" y="636"/>
                    <a:pt x="4235" y="621"/>
                    <a:pt x="4230" y="606"/>
                  </a:cubicBezTo>
                  <a:cubicBezTo>
                    <a:pt x="4225" y="591"/>
                    <a:pt x="4217" y="575"/>
                    <a:pt x="4205" y="559"/>
                  </a:cubicBezTo>
                  <a:cubicBezTo>
                    <a:pt x="4193" y="542"/>
                    <a:pt x="4178" y="525"/>
                    <a:pt x="4160" y="507"/>
                  </a:cubicBezTo>
                  <a:close/>
                  <a:moveTo>
                    <a:pt x="3867" y="1135"/>
                  </a:moveTo>
                  <a:cubicBezTo>
                    <a:pt x="3869" y="1140"/>
                    <a:pt x="3869" y="1144"/>
                    <a:pt x="3868" y="1148"/>
                  </a:cubicBezTo>
                  <a:cubicBezTo>
                    <a:pt x="3867" y="1152"/>
                    <a:pt x="3866" y="1156"/>
                    <a:pt x="3864" y="1161"/>
                  </a:cubicBezTo>
                  <a:cubicBezTo>
                    <a:pt x="3861" y="1165"/>
                    <a:pt x="3858" y="1170"/>
                    <a:pt x="3854" y="1175"/>
                  </a:cubicBezTo>
                  <a:cubicBezTo>
                    <a:pt x="3850" y="1181"/>
                    <a:pt x="3844" y="1187"/>
                    <a:pt x="3837" y="1193"/>
                  </a:cubicBezTo>
                  <a:cubicBezTo>
                    <a:pt x="3830" y="1201"/>
                    <a:pt x="3823" y="1206"/>
                    <a:pt x="3817" y="1209"/>
                  </a:cubicBezTo>
                  <a:cubicBezTo>
                    <a:pt x="3811" y="1213"/>
                    <a:pt x="3806" y="1214"/>
                    <a:pt x="3802" y="1214"/>
                  </a:cubicBezTo>
                  <a:cubicBezTo>
                    <a:pt x="3798" y="1213"/>
                    <a:pt x="3795" y="1211"/>
                    <a:pt x="3792" y="1208"/>
                  </a:cubicBezTo>
                  <a:cubicBezTo>
                    <a:pt x="3789" y="1204"/>
                    <a:pt x="3787" y="1199"/>
                    <a:pt x="3786" y="1192"/>
                  </a:cubicBezTo>
                  <a:lnTo>
                    <a:pt x="3588" y="79"/>
                  </a:lnTo>
                  <a:cubicBezTo>
                    <a:pt x="3587" y="75"/>
                    <a:pt x="3587" y="71"/>
                    <a:pt x="3588" y="66"/>
                  </a:cubicBezTo>
                  <a:cubicBezTo>
                    <a:pt x="3588" y="62"/>
                    <a:pt x="3590" y="58"/>
                    <a:pt x="3592" y="53"/>
                  </a:cubicBezTo>
                  <a:cubicBezTo>
                    <a:pt x="3595" y="49"/>
                    <a:pt x="3598" y="44"/>
                    <a:pt x="3602" y="39"/>
                  </a:cubicBezTo>
                  <a:cubicBezTo>
                    <a:pt x="3606" y="34"/>
                    <a:pt x="3612" y="27"/>
                    <a:pt x="3619" y="20"/>
                  </a:cubicBezTo>
                  <a:cubicBezTo>
                    <a:pt x="3626" y="13"/>
                    <a:pt x="3632" y="8"/>
                    <a:pt x="3638" y="5"/>
                  </a:cubicBezTo>
                  <a:cubicBezTo>
                    <a:pt x="3644" y="1"/>
                    <a:pt x="3649" y="0"/>
                    <a:pt x="3653" y="0"/>
                  </a:cubicBezTo>
                  <a:cubicBezTo>
                    <a:pt x="3658" y="0"/>
                    <a:pt x="3661" y="2"/>
                    <a:pt x="3664" y="6"/>
                  </a:cubicBezTo>
                  <a:cubicBezTo>
                    <a:pt x="3667" y="10"/>
                    <a:pt x="3669" y="15"/>
                    <a:pt x="3670" y="22"/>
                  </a:cubicBezTo>
                  <a:lnTo>
                    <a:pt x="3867" y="1135"/>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7" name="Freeform 25"/>
            <p:cNvSpPr>
              <a:spLocks noEditPoints="1"/>
            </p:cNvSpPr>
            <p:nvPr/>
          </p:nvSpPr>
          <p:spPr bwMode="auto">
            <a:xfrm>
              <a:off x="2054" y="2967"/>
              <a:ext cx="427" cy="431"/>
            </a:xfrm>
            <a:custGeom>
              <a:avLst/>
              <a:gdLst>
                <a:gd name="T0" fmla="*/ 643 w 4322"/>
                <a:gd name="T1" fmla="*/ 4334 h 4364"/>
                <a:gd name="T2" fmla="*/ 480 w 4322"/>
                <a:gd name="T3" fmla="*/ 4300 h 4364"/>
                <a:gd name="T4" fmla="*/ 775 w 4322"/>
                <a:gd name="T5" fmla="*/ 4028 h 4364"/>
                <a:gd name="T6" fmla="*/ 369 w 4322"/>
                <a:gd name="T7" fmla="*/ 4020 h 4364"/>
                <a:gd name="T8" fmla="*/ 292 w 4322"/>
                <a:gd name="T9" fmla="*/ 3962 h 4364"/>
                <a:gd name="T10" fmla="*/ 331 w 4322"/>
                <a:gd name="T11" fmla="*/ 3596 h 4364"/>
                <a:gd name="T12" fmla="*/ 76 w 4322"/>
                <a:gd name="T13" fmla="*/ 3839 h 4364"/>
                <a:gd name="T14" fmla="*/ 1 w 4322"/>
                <a:gd name="T15" fmla="*/ 3781 h 4364"/>
                <a:gd name="T16" fmla="*/ 296 w 4322"/>
                <a:gd name="T17" fmla="*/ 3453 h 4364"/>
                <a:gd name="T18" fmla="*/ 496 w 4322"/>
                <a:gd name="T19" fmla="*/ 3808 h 4364"/>
                <a:gd name="T20" fmla="*/ 1401 w 4322"/>
                <a:gd name="T21" fmla="*/ 3496 h 4364"/>
                <a:gd name="T22" fmla="*/ 1073 w 4322"/>
                <a:gd name="T23" fmla="*/ 3852 h 4364"/>
                <a:gd name="T24" fmla="*/ 1014 w 4322"/>
                <a:gd name="T25" fmla="*/ 3774 h 4364"/>
                <a:gd name="T26" fmla="*/ 1274 w 4322"/>
                <a:gd name="T27" fmla="*/ 3441 h 4364"/>
                <a:gd name="T28" fmla="*/ 837 w 4322"/>
                <a:gd name="T29" fmla="*/ 3507 h 4364"/>
                <a:gd name="T30" fmla="*/ 810 w 4322"/>
                <a:gd name="T31" fmla="*/ 2873 h 4364"/>
                <a:gd name="T32" fmla="*/ 826 w 4322"/>
                <a:gd name="T33" fmla="*/ 3374 h 4364"/>
                <a:gd name="T34" fmla="*/ 1407 w 4322"/>
                <a:gd name="T35" fmla="*/ 2596 h 4364"/>
                <a:gd name="T36" fmla="*/ 1207 w 4322"/>
                <a:gd name="T37" fmla="*/ 2946 h 4364"/>
                <a:gd name="T38" fmla="*/ 1258 w 4322"/>
                <a:gd name="T39" fmla="*/ 2506 h 4364"/>
                <a:gd name="T40" fmla="*/ 1151 w 4322"/>
                <a:gd name="T41" fmla="*/ 2624 h 4364"/>
                <a:gd name="T42" fmla="*/ 1349 w 4322"/>
                <a:gd name="T43" fmla="*/ 2879 h 4364"/>
                <a:gd name="T44" fmla="*/ 2186 w 4322"/>
                <a:gd name="T45" fmla="*/ 2617 h 4364"/>
                <a:gd name="T46" fmla="*/ 1843 w 4322"/>
                <a:gd name="T47" fmla="*/ 2823 h 4364"/>
                <a:gd name="T48" fmla="*/ 2052 w 4322"/>
                <a:gd name="T49" fmla="*/ 2478 h 4364"/>
                <a:gd name="T50" fmla="*/ 1843 w 4322"/>
                <a:gd name="T51" fmla="*/ 2603 h 4364"/>
                <a:gd name="T52" fmla="*/ 2102 w 4322"/>
                <a:gd name="T53" fmla="*/ 2795 h 4364"/>
                <a:gd name="T54" fmla="*/ 1759 w 4322"/>
                <a:gd name="T55" fmla="*/ 3265 h 4364"/>
                <a:gd name="T56" fmla="*/ 1484 w 4322"/>
                <a:gd name="T57" fmla="*/ 2184 h 4364"/>
                <a:gd name="T58" fmla="*/ 1560 w 4322"/>
                <a:gd name="T59" fmla="*/ 2111 h 4364"/>
                <a:gd name="T60" fmla="*/ 2128 w 4322"/>
                <a:gd name="T61" fmla="*/ 2407 h 4364"/>
                <a:gd name="T62" fmla="*/ 2327 w 4322"/>
                <a:gd name="T63" fmla="*/ 2120 h 4364"/>
                <a:gd name="T64" fmla="*/ 3042 w 4322"/>
                <a:gd name="T65" fmla="*/ 1940 h 4364"/>
                <a:gd name="T66" fmla="*/ 2950 w 4322"/>
                <a:gd name="T67" fmla="*/ 2018 h 4364"/>
                <a:gd name="T68" fmla="*/ 2464 w 4322"/>
                <a:gd name="T69" fmla="*/ 2116 h 4364"/>
                <a:gd name="T70" fmla="*/ 2297 w 4322"/>
                <a:gd name="T71" fmla="*/ 1377 h 4364"/>
                <a:gd name="T72" fmla="*/ 2901 w 4322"/>
                <a:gd name="T73" fmla="*/ 1646 h 4364"/>
                <a:gd name="T74" fmla="*/ 2379 w 4322"/>
                <a:gd name="T75" fmla="*/ 1447 h 4364"/>
                <a:gd name="T76" fmla="*/ 3173 w 4322"/>
                <a:gd name="T77" fmla="*/ 1665 h 4364"/>
                <a:gd name="T78" fmla="*/ 2897 w 4322"/>
                <a:gd name="T79" fmla="*/ 807 h 4364"/>
                <a:gd name="T80" fmla="*/ 3003 w 4322"/>
                <a:gd name="T81" fmla="*/ 923 h 4364"/>
                <a:gd name="T82" fmla="*/ 2959 w 4322"/>
                <a:gd name="T83" fmla="*/ 1368 h 4364"/>
                <a:gd name="T84" fmla="*/ 3403 w 4322"/>
                <a:gd name="T85" fmla="*/ 1314 h 4364"/>
                <a:gd name="T86" fmla="*/ 3593 w 4322"/>
                <a:gd name="T87" fmla="*/ 733 h 4364"/>
                <a:gd name="T88" fmla="*/ 3142 w 4322"/>
                <a:gd name="T89" fmla="*/ 620 h 4364"/>
                <a:gd name="T90" fmla="*/ 3443 w 4322"/>
                <a:gd name="T91" fmla="*/ 566 h 4364"/>
                <a:gd name="T92" fmla="*/ 3254 w 4322"/>
                <a:gd name="T93" fmla="*/ 649 h 4364"/>
                <a:gd name="T94" fmla="*/ 3513 w 4322"/>
                <a:gd name="T95" fmla="*/ 665 h 4364"/>
                <a:gd name="T96" fmla="*/ 4258 w 4322"/>
                <a:gd name="T97" fmla="*/ 751 h 4364"/>
                <a:gd name="T98" fmla="*/ 3867 w 4322"/>
                <a:gd name="T99" fmla="*/ 481 h 4364"/>
                <a:gd name="T100" fmla="*/ 4105 w 4322"/>
                <a:gd name="T101" fmla="*/ 460 h 4364"/>
                <a:gd name="T102" fmla="*/ 4016 w 4322"/>
                <a:gd name="T103" fmla="*/ 643 h 4364"/>
                <a:gd name="T104" fmla="*/ 4205 w 4322"/>
                <a:gd name="T105" fmla="*/ 559 h 4364"/>
                <a:gd name="T106" fmla="*/ 3817 w 4322"/>
                <a:gd name="T107" fmla="*/ 1209 h 4364"/>
                <a:gd name="T108" fmla="*/ 3602 w 4322"/>
                <a:gd name="T109" fmla="*/ 39 h 4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322" h="4364">
                  <a:moveTo>
                    <a:pt x="807" y="3811"/>
                  </a:moveTo>
                  <a:cubicBezTo>
                    <a:pt x="837" y="3841"/>
                    <a:pt x="859" y="3873"/>
                    <a:pt x="873" y="3908"/>
                  </a:cubicBezTo>
                  <a:cubicBezTo>
                    <a:pt x="887" y="3943"/>
                    <a:pt x="892" y="3979"/>
                    <a:pt x="890" y="4015"/>
                  </a:cubicBezTo>
                  <a:cubicBezTo>
                    <a:pt x="887" y="4052"/>
                    <a:pt x="877" y="4090"/>
                    <a:pt x="857" y="4128"/>
                  </a:cubicBezTo>
                  <a:cubicBezTo>
                    <a:pt x="838" y="4166"/>
                    <a:pt x="810" y="4203"/>
                    <a:pt x="773" y="4240"/>
                  </a:cubicBezTo>
                  <a:cubicBezTo>
                    <a:pt x="751" y="4262"/>
                    <a:pt x="729" y="4280"/>
                    <a:pt x="706" y="4296"/>
                  </a:cubicBezTo>
                  <a:cubicBezTo>
                    <a:pt x="684" y="4312"/>
                    <a:pt x="662" y="4324"/>
                    <a:pt x="643" y="4334"/>
                  </a:cubicBezTo>
                  <a:cubicBezTo>
                    <a:pt x="623" y="4344"/>
                    <a:pt x="605" y="4352"/>
                    <a:pt x="590" y="4356"/>
                  </a:cubicBezTo>
                  <a:cubicBezTo>
                    <a:pt x="575" y="4361"/>
                    <a:pt x="565" y="4363"/>
                    <a:pt x="560" y="4363"/>
                  </a:cubicBezTo>
                  <a:cubicBezTo>
                    <a:pt x="555" y="4364"/>
                    <a:pt x="551" y="4363"/>
                    <a:pt x="547" y="4362"/>
                  </a:cubicBezTo>
                  <a:cubicBezTo>
                    <a:pt x="544" y="4361"/>
                    <a:pt x="539" y="4359"/>
                    <a:pt x="535" y="4357"/>
                  </a:cubicBezTo>
                  <a:cubicBezTo>
                    <a:pt x="531" y="4355"/>
                    <a:pt x="526" y="4351"/>
                    <a:pt x="520" y="4347"/>
                  </a:cubicBezTo>
                  <a:cubicBezTo>
                    <a:pt x="515" y="4342"/>
                    <a:pt x="509" y="4337"/>
                    <a:pt x="502" y="4330"/>
                  </a:cubicBezTo>
                  <a:cubicBezTo>
                    <a:pt x="489" y="4317"/>
                    <a:pt x="482" y="4308"/>
                    <a:pt x="480" y="4300"/>
                  </a:cubicBezTo>
                  <a:cubicBezTo>
                    <a:pt x="477" y="4293"/>
                    <a:pt x="479" y="4287"/>
                    <a:pt x="483" y="4283"/>
                  </a:cubicBezTo>
                  <a:cubicBezTo>
                    <a:pt x="486" y="4280"/>
                    <a:pt x="495" y="4276"/>
                    <a:pt x="510" y="4273"/>
                  </a:cubicBezTo>
                  <a:cubicBezTo>
                    <a:pt x="524" y="4269"/>
                    <a:pt x="542" y="4263"/>
                    <a:pt x="563" y="4255"/>
                  </a:cubicBezTo>
                  <a:cubicBezTo>
                    <a:pt x="583" y="4246"/>
                    <a:pt x="606" y="4235"/>
                    <a:pt x="631" y="4222"/>
                  </a:cubicBezTo>
                  <a:cubicBezTo>
                    <a:pt x="656" y="4208"/>
                    <a:pt x="680" y="4189"/>
                    <a:pt x="703" y="4165"/>
                  </a:cubicBezTo>
                  <a:cubicBezTo>
                    <a:pt x="726" y="4142"/>
                    <a:pt x="744" y="4119"/>
                    <a:pt x="755" y="4096"/>
                  </a:cubicBezTo>
                  <a:cubicBezTo>
                    <a:pt x="767" y="4073"/>
                    <a:pt x="773" y="4050"/>
                    <a:pt x="775" y="4028"/>
                  </a:cubicBezTo>
                  <a:cubicBezTo>
                    <a:pt x="776" y="4006"/>
                    <a:pt x="772" y="3984"/>
                    <a:pt x="764" y="3964"/>
                  </a:cubicBezTo>
                  <a:cubicBezTo>
                    <a:pt x="755" y="3944"/>
                    <a:pt x="743" y="3925"/>
                    <a:pt x="726" y="3908"/>
                  </a:cubicBezTo>
                  <a:cubicBezTo>
                    <a:pt x="707" y="3890"/>
                    <a:pt x="687" y="3877"/>
                    <a:pt x="664" y="3869"/>
                  </a:cubicBezTo>
                  <a:cubicBezTo>
                    <a:pt x="642" y="3862"/>
                    <a:pt x="618" y="3860"/>
                    <a:pt x="592" y="3864"/>
                  </a:cubicBezTo>
                  <a:cubicBezTo>
                    <a:pt x="567" y="3867"/>
                    <a:pt x="541" y="3877"/>
                    <a:pt x="514" y="3892"/>
                  </a:cubicBezTo>
                  <a:cubicBezTo>
                    <a:pt x="487" y="3908"/>
                    <a:pt x="460" y="3929"/>
                    <a:pt x="433" y="3956"/>
                  </a:cubicBezTo>
                  <a:lnTo>
                    <a:pt x="369" y="4020"/>
                  </a:lnTo>
                  <a:cubicBezTo>
                    <a:pt x="366" y="4023"/>
                    <a:pt x="362" y="4025"/>
                    <a:pt x="359" y="4027"/>
                  </a:cubicBezTo>
                  <a:cubicBezTo>
                    <a:pt x="355" y="4028"/>
                    <a:pt x="351" y="4028"/>
                    <a:pt x="346" y="4028"/>
                  </a:cubicBezTo>
                  <a:cubicBezTo>
                    <a:pt x="341" y="4027"/>
                    <a:pt x="336" y="4025"/>
                    <a:pt x="331" y="4022"/>
                  </a:cubicBezTo>
                  <a:cubicBezTo>
                    <a:pt x="325" y="4019"/>
                    <a:pt x="319" y="4013"/>
                    <a:pt x="311" y="4006"/>
                  </a:cubicBezTo>
                  <a:cubicBezTo>
                    <a:pt x="305" y="4000"/>
                    <a:pt x="300" y="3994"/>
                    <a:pt x="297" y="3989"/>
                  </a:cubicBezTo>
                  <a:cubicBezTo>
                    <a:pt x="294" y="3984"/>
                    <a:pt x="292" y="3979"/>
                    <a:pt x="291" y="3974"/>
                  </a:cubicBezTo>
                  <a:cubicBezTo>
                    <a:pt x="290" y="3970"/>
                    <a:pt x="291" y="3966"/>
                    <a:pt x="292" y="3962"/>
                  </a:cubicBezTo>
                  <a:cubicBezTo>
                    <a:pt x="293" y="3959"/>
                    <a:pt x="295" y="3955"/>
                    <a:pt x="298" y="3952"/>
                  </a:cubicBezTo>
                  <a:lnTo>
                    <a:pt x="356" y="3895"/>
                  </a:lnTo>
                  <a:cubicBezTo>
                    <a:pt x="378" y="3873"/>
                    <a:pt x="395" y="3850"/>
                    <a:pt x="407" y="3826"/>
                  </a:cubicBezTo>
                  <a:cubicBezTo>
                    <a:pt x="419" y="3803"/>
                    <a:pt x="426" y="3779"/>
                    <a:pt x="428" y="3756"/>
                  </a:cubicBezTo>
                  <a:cubicBezTo>
                    <a:pt x="429" y="3733"/>
                    <a:pt x="426" y="3710"/>
                    <a:pt x="417" y="3689"/>
                  </a:cubicBezTo>
                  <a:cubicBezTo>
                    <a:pt x="409" y="3667"/>
                    <a:pt x="395" y="3647"/>
                    <a:pt x="377" y="3628"/>
                  </a:cubicBezTo>
                  <a:cubicBezTo>
                    <a:pt x="363" y="3615"/>
                    <a:pt x="348" y="3604"/>
                    <a:pt x="331" y="3596"/>
                  </a:cubicBezTo>
                  <a:cubicBezTo>
                    <a:pt x="314" y="3588"/>
                    <a:pt x="297" y="3584"/>
                    <a:pt x="279" y="3583"/>
                  </a:cubicBezTo>
                  <a:cubicBezTo>
                    <a:pt x="261" y="3583"/>
                    <a:pt x="243" y="3587"/>
                    <a:pt x="224" y="3596"/>
                  </a:cubicBezTo>
                  <a:cubicBezTo>
                    <a:pt x="205" y="3604"/>
                    <a:pt x="186" y="3617"/>
                    <a:pt x="168" y="3635"/>
                  </a:cubicBezTo>
                  <a:cubicBezTo>
                    <a:pt x="148" y="3655"/>
                    <a:pt x="133" y="3676"/>
                    <a:pt x="123" y="3698"/>
                  </a:cubicBezTo>
                  <a:cubicBezTo>
                    <a:pt x="112" y="3721"/>
                    <a:pt x="104" y="3742"/>
                    <a:pt x="98" y="3761"/>
                  </a:cubicBezTo>
                  <a:cubicBezTo>
                    <a:pt x="92" y="3781"/>
                    <a:pt x="88" y="3798"/>
                    <a:pt x="85" y="3812"/>
                  </a:cubicBezTo>
                  <a:cubicBezTo>
                    <a:pt x="83" y="3827"/>
                    <a:pt x="80" y="3836"/>
                    <a:pt x="76" y="3839"/>
                  </a:cubicBezTo>
                  <a:cubicBezTo>
                    <a:pt x="74" y="3841"/>
                    <a:pt x="71" y="3843"/>
                    <a:pt x="69" y="3844"/>
                  </a:cubicBezTo>
                  <a:cubicBezTo>
                    <a:pt x="66" y="3845"/>
                    <a:pt x="63" y="3845"/>
                    <a:pt x="59" y="3844"/>
                  </a:cubicBezTo>
                  <a:cubicBezTo>
                    <a:pt x="55" y="3842"/>
                    <a:pt x="51" y="3840"/>
                    <a:pt x="46" y="3836"/>
                  </a:cubicBezTo>
                  <a:cubicBezTo>
                    <a:pt x="41" y="3831"/>
                    <a:pt x="34" y="3826"/>
                    <a:pt x="27" y="3818"/>
                  </a:cubicBezTo>
                  <a:cubicBezTo>
                    <a:pt x="22" y="3813"/>
                    <a:pt x="17" y="3809"/>
                    <a:pt x="14" y="3804"/>
                  </a:cubicBezTo>
                  <a:cubicBezTo>
                    <a:pt x="10" y="3800"/>
                    <a:pt x="8" y="3796"/>
                    <a:pt x="6" y="3792"/>
                  </a:cubicBezTo>
                  <a:cubicBezTo>
                    <a:pt x="4" y="3788"/>
                    <a:pt x="2" y="3784"/>
                    <a:pt x="1" y="3781"/>
                  </a:cubicBezTo>
                  <a:cubicBezTo>
                    <a:pt x="0" y="3777"/>
                    <a:pt x="0" y="3772"/>
                    <a:pt x="0" y="3765"/>
                  </a:cubicBezTo>
                  <a:cubicBezTo>
                    <a:pt x="0" y="3759"/>
                    <a:pt x="2" y="3748"/>
                    <a:pt x="6" y="3732"/>
                  </a:cubicBezTo>
                  <a:cubicBezTo>
                    <a:pt x="9" y="3716"/>
                    <a:pt x="15" y="3698"/>
                    <a:pt x="24" y="3677"/>
                  </a:cubicBezTo>
                  <a:cubicBezTo>
                    <a:pt x="32" y="3657"/>
                    <a:pt x="44" y="3636"/>
                    <a:pt x="59" y="3613"/>
                  </a:cubicBezTo>
                  <a:cubicBezTo>
                    <a:pt x="73" y="3590"/>
                    <a:pt x="92" y="3568"/>
                    <a:pt x="113" y="3546"/>
                  </a:cubicBezTo>
                  <a:cubicBezTo>
                    <a:pt x="144" y="3515"/>
                    <a:pt x="174" y="3492"/>
                    <a:pt x="205" y="3477"/>
                  </a:cubicBezTo>
                  <a:cubicBezTo>
                    <a:pt x="236" y="3462"/>
                    <a:pt x="266" y="3454"/>
                    <a:pt x="296" y="3453"/>
                  </a:cubicBezTo>
                  <a:cubicBezTo>
                    <a:pt x="326" y="3451"/>
                    <a:pt x="354" y="3457"/>
                    <a:pt x="382" y="3469"/>
                  </a:cubicBezTo>
                  <a:cubicBezTo>
                    <a:pt x="409" y="3481"/>
                    <a:pt x="435" y="3499"/>
                    <a:pt x="459" y="3523"/>
                  </a:cubicBezTo>
                  <a:cubicBezTo>
                    <a:pt x="480" y="3544"/>
                    <a:pt x="496" y="3566"/>
                    <a:pt x="508" y="3589"/>
                  </a:cubicBezTo>
                  <a:cubicBezTo>
                    <a:pt x="521" y="3613"/>
                    <a:pt x="529" y="3636"/>
                    <a:pt x="532" y="3660"/>
                  </a:cubicBezTo>
                  <a:cubicBezTo>
                    <a:pt x="535" y="3685"/>
                    <a:pt x="534" y="3709"/>
                    <a:pt x="528" y="3734"/>
                  </a:cubicBezTo>
                  <a:cubicBezTo>
                    <a:pt x="523" y="3759"/>
                    <a:pt x="512" y="3783"/>
                    <a:pt x="495" y="3807"/>
                  </a:cubicBezTo>
                  <a:lnTo>
                    <a:pt x="496" y="3808"/>
                  </a:lnTo>
                  <a:cubicBezTo>
                    <a:pt x="522" y="3788"/>
                    <a:pt x="548" y="3773"/>
                    <a:pt x="576" y="3763"/>
                  </a:cubicBezTo>
                  <a:cubicBezTo>
                    <a:pt x="604" y="3753"/>
                    <a:pt x="631" y="3748"/>
                    <a:pt x="658" y="3748"/>
                  </a:cubicBezTo>
                  <a:cubicBezTo>
                    <a:pt x="685" y="3748"/>
                    <a:pt x="712" y="3753"/>
                    <a:pt x="737" y="3764"/>
                  </a:cubicBezTo>
                  <a:cubicBezTo>
                    <a:pt x="763" y="3774"/>
                    <a:pt x="786" y="3790"/>
                    <a:pt x="807" y="3811"/>
                  </a:cubicBezTo>
                  <a:close/>
                  <a:moveTo>
                    <a:pt x="1306" y="3265"/>
                  </a:moveTo>
                  <a:cubicBezTo>
                    <a:pt x="1341" y="3300"/>
                    <a:pt x="1367" y="3337"/>
                    <a:pt x="1382" y="3377"/>
                  </a:cubicBezTo>
                  <a:cubicBezTo>
                    <a:pt x="1398" y="3416"/>
                    <a:pt x="1404" y="3456"/>
                    <a:pt x="1401" y="3496"/>
                  </a:cubicBezTo>
                  <a:cubicBezTo>
                    <a:pt x="1398" y="3537"/>
                    <a:pt x="1387" y="3577"/>
                    <a:pt x="1367" y="3617"/>
                  </a:cubicBezTo>
                  <a:cubicBezTo>
                    <a:pt x="1347" y="3657"/>
                    <a:pt x="1318" y="3695"/>
                    <a:pt x="1282" y="3731"/>
                  </a:cubicBezTo>
                  <a:cubicBezTo>
                    <a:pt x="1261" y="3752"/>
                    <a:pt x="1241" y="3770"/>
                    <a:pt x="1219" y="3785"/>
                  </a:cubicBezTo>
                  <a:cubicBezTo>
                    <a:pt x="1198" y="3800"/>
                    <a:pt x="1178" y="3813"/>
                    <a:pt x="1160" y="3823"/>
                  </a:cubicBezTo>
                  <a:cubicBezTo>
                    <a:pt x="1141" y="3833"/>
                    <a:pt x="1126" y="3841"/>
                    <a:pt x="1112" y="3846"/>
                  </a:cubicBezTo>
                  <a:cubicBezTo>
                    <a:pt x="1099" y="3851"/>
                    <a:pt x="1090" y="3853"/>
                    <a:pt x="1085" y="3854"/>
                  </a:cubicBezTo>
                  <a:cubicBezTo>
                    <a:pt x="1080" y="3854"/>
                    <a:pt x="1076" y="3853"/>
                    <a:pt x="1073" y="3852"/>
                  </a:cubicBezTo>
                  <a:cubicBezTo>
                    <a:pt x="1070" y="3851"/>
                    <a:pt x="1067" y="3850"/>
                    <a:pt x="1063" y="3848"/>
                  </a:cubicBezTo>
                  <a:cubicBezTo>
                    <a:pt x="1059" y="3846"/>
                    <a:pt x="1055" y="3843"/>
                    <a:pt x="1050" y="3839"/>
                  </a:cubicBezTo>
                  <a:cubicBezTo>
                    <a:pt x="1046" y="3835"/>
                    <a:pt x="1040" y="3829"/>
                    <a:pt x="1034" y="3823"/>
                  </a:cubicBezTo>
                  <a:cubicBezTo>
                    <a:pt x="1028" y="3818"/>
                    <a:pt x="1024" y="3812"/>
                    <a:pt x="1019" y="3807"/>
                  </a:cubicBezTo>
                  <a:cubicBezTo>
                    <a:pt x="1015" y="3802"/>
                    <a:pt x="1013" y="3797"/>
                    <a:pt x="1011" y="3793"/>
                  </a:cubicBezTo>
                  <a:cubicBezTo>
                    <a:pt x="1010" y="3789"/>
                    <a:pt x="1009" y="3785"/>
                    <a:pt x="1010" y="3782"/>
                  </a:cubicBezTo>
                  <a:cubicBezTo>
                    <a:pt x="1010" y="3779"/>
                    <a:pt x="1011" y="3776"/>
                    <a:pt x="1014" y="3774"/>
                  </a:cubicBezTo>
                  <a:cubicBezTo>
                    <a:pt x="1017" y="3770"/>
                    <a:pt x="1025" y="3767"/>
                    <a:pt x="1036" y="3764"/>
                  </a:cubicBezTo>
                  <a:cubicBezTo>
                    <a:pt x="1047" y="3761"/>
                    <a:pt x="1061" y="3756"/>
                    <a:pt x="1078" y="3749"/>
                  </a:cubicBezTo>
                  <a:cubicBezTo>
                    <a:pt x="1095" y="3742"/>
                    <a:pt x="1115" y="3732"/>
                    <a:pt x="1137" y="3718"/>
                  </a:cubicBezTo>
                  <a:cubicBezTo>
                    <a:pt x="1159" y="3705"/>
                    <a:pt x="1183" y="3686"/>
                    <a:pt x="1207" y="3662"/>
                  </a:cubicBezTo>
                  <a:cubicBezTo>
                    <a:pt x="1230" y="3639"/>
                    <a:pt x="1248" y="3615"/>
                    <a:pt x="1261" y="3591"/>
                  </a:cubicBezTo>
                  <a:cubicBezTo>
                    <a:pt x="1275" y="3567"/>
                    <a:pt x="1283" y="3542"/>
                    <a:pt x="1285" y="3517"/>
                  </a:cubicBezTo>
                  <a:cubicBezTo>
                    <a:pt x="1287" y="3491"/>
                    <a:pt x="1283" y="3466"/>
                    <a:pt x="1274" y="3441"/>
                  </a:cubicBezTo>
                  <a:cubicBezTo>
                    <a:pt x="1264" y="3416"/>
                    <a:pt x="1247" y="3391"/>
                    <a:pt x="1222" y="3365"/>
                  </a:cubicBezTo>
                  <a:cubicBezTo>
                    <a:pt x="1201" y="3344"/>
                    <a:pt x="1179" y="3329"/>
                    <a:pt x="1156" y="3320"/>
                  </a:cubicBezTo>
                  <a:cubicBezTo>
                    <a:pt x="1133" y="3310"/>
                    <a:pt x="1110" y="3307"/>
                    <a:pt x="1086" y="3310"/>
                  </a:cubicBezTo>
                  <a:cubicBezTo>
                    <a:pt x="1061" y="3313"/>
                    <a:pt x="1036" y="3322"/>
                    <a:pt x="1010" y="3338"/>
                  </a:cubicBezTo>
                  <a:cubicBezTo>
                    <a:pt x="983" y="3354"/>
                    <a:pt x="956" y="3376"/>
                    <a:pt x="926" y="3406"/>
                  </a:cubicBezTo>
                  <a:cubicBezTo>
                    <a:pt x="906" y="3426"/>
                    <a:pt x="889" y="3445"/>
                    <a:pt x="876" y="3462"/>
                  </a:cubicBezTo>
                  <a:cubicBezTo>
                    <a:pt x="863" y="3479"/>
                    <a:pt x="850" y="3494"/>
                    <a:pt x="837" y="3507"/>
                  </a:cubicBezTo>
                  <a:cubicBezTo>
                    <a:pt x="828" y="3516"/>
                    <a:pt x="819" y="3521"/>
                    <a:pt x="811" y="3520"/>
                  </a:cubicBezTo>
                  <a:cubicBezTo>
                    <a:pt x="802" y="3520"/>
                    <a:pt x="792" y="3514"/>
                    <a:pt x="779" y="3501"/>
                  </a:cubicBezTo>
                  <a:lnTo>
                    <a:pt x="511" y="3233"/>
                  </a:lnTo>
                  <a:cubicBezTo>
                    <a:pt x="500" y="3222"/>
                    <a:pt x="494" y="3211"/>
                    <a:pt x="494" y="3201"/>
                  </a:cubicBezTo>
                  <a:cubicBezTo>
                    <a:pt x="494" y="3190"/>
                    <a:pt x="499" y="3180"/>
                    <a:pt x="509" y="3170"/>
                  </a:cubicBezTo>
                  <a:lnTo>
                    <a:pt x="800" y="2879"/>
                  </a:lnTo>
                  <a:cubicBezTo>
                    <a:pt x="803" y="2876"/>
                    <a:pt x="806" y="2874"/>
                    <a:pt x="810" y="2873"/>
                  </a:cubicBezTo>
                  <a:cubicBezTo>
                    <a:pt x="814" y="2872"/>
                    <a:pt x="819" y="2872"/>
                    <a:pt x="823" y="2873"/>
                  </a:cubicBezTo>
                  <a:cubicBezTo>
                    <a:pt x="828" y="2875"/>
                    <a:pt x="833" y="2877"/>
                    <a:pt x="839" y="2881"/>
                  </a:cubicBezTo>
                  <a:cubicBezTo>
                    <a:pt x="844" y="2885"/>
                    <a:pt x="850" y="2890"/>
                    <a:pt x="857" y="2897"/>
                  </a:cubicBezTo>
                  <a:cubicBezTo>
                    <a:pt x="869" y="2909"/>
                    <a:pt x="877" y="2920"/>
                    <a:pt x="880" y="2930"/>
                  </a:cubicBezTo>
                  <a:cubicBezTo>
                    <a:pt x="884" y="2940"/>
                    <a:pt x="883" y="2948"/>
                    <a:pt x="877" y="2954"/>
                  </a:cubicBezTo>
                  <a:lnTo>
                    <a:pt x="642" y="3189"/>
                  </a:lnTo>
                  <a:lnTo>
                    <a:pt x="826" y="3374"/>
                  </a:lnTo>
                  <a:cubicBezTo>
                    <a:pt x="836" y="3360"/>
                    <a:pt x="847" y="3348"/>
                    <a:pt x="858" y="3336"/>
                  </a:cubicBezTo>
                  <a:cubicBezTo>
                    <a:pt x="870" y="3323"/>
                    <a:pt x="883" y="3309"/>
                    <a:pt x="899" y="3294"/>
                  </a:cubicBezTo>
                  <a:cubicBezTo>
                    <a:pt x="935" y="3257"/>
                    <a:pt x="972" y="3230"/>
                    <a:pt x="1008" y="3212"/>
                  </a:cubicBezTo>
                  <a:cubicBezTo>
                    <a:pt x="1044" y="3194"/>
                    <a:pt x="1079" y="3184"/>
                    <a:pt x="1114" y="3182"/>
                  </a:cubicBezTo>
                  <a:cubicBezTo>
                    <a:pt x="1148" y="3181"/>
                    <a:pt x="1182" y="3187"/>
                    <a:pt x="1214" y="3201"/>
                  </a:cubicBezTo>
                  <a:cubicBezTo>
                    <a:pt x="1247" y="3215"/>
                    <a:pt x="1278" y="3236"/>
                    <a:pt x="1306" y="3265"/>
                  </a:cubicBezTo>
                  <a:close/>
                  <a:moveTo>
                    <a:pt x="1407" y="2596"/>
                  </a:moveTo>
                  <a:cubicBezTo>
                    <a:pt x="1433" y="2622"/>
                    <a:pt x="1454" y="2649"/>
                    <a:pt x="1470" y="2676"/>
                  </a:cubicBezTo>
                  <a:cubicBezTo>
                    <a:pt x="1485" y="2703"/>
                    <a:pt x="1495" y="2730"/>
                    <a:pt x="1498" y="2757"/>
                  </a:cubicBezTo>
                  <a:cubicBezTo>
                    <a:pt x="1501" y="2784"/>
                    <a:pt x="1498" y="2811"/>
                    <a:pt x="1488" y="2837"/>
                  </a:cubicBezTo>
                  <a:cubicBezTo>
                    <a:pt x="1479" y="2864"/>
                    <a:pt x="1462" y="2890"/>
                    <a:pt x="1437" y="2914"/>
                  </a:cubicBezTo>
                  <a:cubicBezTo>
                    <a:pt x="1413" y="2939"/>
                    <a:pt x="1388" y="2956"/>
                    <a:pt x="1362" y="2966"/>
                  </a:cubicBezTo>
                  <a:cubicBezTo>
                    <a:pt x="1337" y="2976"/>
                    <a:pt x="1311" y="2979"/>
                    <a:pt x="1285" y="2975"/>
                  </a:cubicBezTo>
                  <a:cubicBezTo>
                    <a:pt x="1259" y="2972"/>
                    <a:pt x="1233" y="2962"/>
                    <a:pt x="1207" y="2946"/>
                  </a:cubicBezTo>
                  <a:cubicBezTo>
                    <a:pt x="1180" y="2930"/>
                    <a:pt x="1153" y="2909"/>
                    <a:pt x="1126" y="2881"/>
                  </a:cubicBezTo>
                  <a:cubicBezTo>
                    <a:pt x="1102" y="2857"/>
                    <a:pt x="1081" y="2831"/>
                    <a:pt x="1066" y="2804"/>
                  </a:cubicBezTo>
                  <a:cubicBezTo>
                    <a:pt x="1051" y="2778"/>
                    <a:pt x="1041" y="2751"/>
                    <a:pt x="1037" y="2724"/>
                  </a:cubicBezTo>
                  <a:cubicBezTo>
                    <a:pt x="1034" y="2698"/>
                    <a:pt x="1036" y="2671"/>
                    <a:pt x="1046" y="2644"/>
                  </a:cubicBezTo>
                  <a:cubicBezTo>
                    <a:pt x="1055" y="2617"/>
                    <a:pt x="1072" y="2591"/>
                    <a:pt x="1097" y="2566"/>
                  </a:cubicBezTo>
                  <a:cubicBezTo>
                    <a:pt x="1124" y="2540"/>
                    <a:pt x="1151" y="2522"/>
                    <a:pt x="1178" y="2513"/>
                  </a:cubicBezTo>
                  <a:cubicBezTo>
                    <a:pt x="1205" y="2504"/>
                    <a:pt x="1232" y="2502"/>
                    <a:pt x="1258" y="2506"/>
                  </a:cubicBezTo>
                  <a:cubicBezTo>
                    <a:pt x="1284" y="2511"/>
                    <a:pt x="1310" y="2521"/>
                    <a:pt x="1335" y="2537"/>
                  </a:cubicBezTo>
                  <a:cubicBezTo>
                    <a:pt x="1360" y="2554"/>
                    <a:pt x="1384" y="2573"/>
                    <a:pt x="1407" y="2596"/>
                  </a:cubicBezTo>
                  <a:close/>
                  <a:moveTo>
                    <a:pt x="1339" y="2670"/>
                  </a:moveTo>
                  <a:cubicBezTo>
                    <a:pt x="1320" y="2651"/>
                    <a:pt x="1302" y="2636"/>
                    <a:pt x="1284" y="2624"/>
                  </a:cubicBezTo>
                  <a:cubicBezTo>
                    <a:pt x="1267" y="2612"/>
                    <a:pt x="1250" y="2603"/>
                    <a:pt x="1235" y="2599"/>
                  </a:cubicBezTo>
                  <a:cubicBezTo>
                    <a:pt x="1219" y="2595"/>
                    <a:pt x="1205" y="2595"/>
                    <a:pt x="1191" y="2599"/>
                  </a:cubicBezTo>
                  <a:cubicBezTo>
                    <a:pt x="1177" y="2603"/>
                    <a:pt x="1163" y="2612"/>
                    <a:pt x="1151" y="2624"/>
                  </a:cubicBezTo>
                  <a:cubicBezTo>
                    <a:pt x="1139" y="2636"/>
                    <a:pt x="1131" y="2649"/>
                    <a:pt x="1127" y="2662"/>
                  </a:cubicBezTo>
                  <a:cubicBezTo>
                    <a:pt x="1123" y="2676"/>
                    <a:pt x="1123" y="2690"/>
                    <a:pt x="1127" y="2705"/>
                  </a:cubicBezTo>
                  <a:cubicBezTo>
                    <a:pt x="1130" y="2720"/>
                    <a:pt x="1138" y="2736"/>
                    <a:pt x="1149" y="2753"/>
                  </a:cubicBezTo>
                  <a:cubicBezTo>
                    <a:pt x="1161" y="2770"/>
                    <a:pt x="1176" y="2788"/>
                    <a:pt x="1195" y="2807"/>
                  </a:cubicBezTo>
                  <a:cubicBezTo>
                    <a:pt x="1218" y="2830"/>
                    <a:pt x="1239" y="2847"/>
                    <a:pt x="1257" y="2860"/>
                  </a:cubicBezTo>
                  <a:cubicBezTo>
                    <a:pt x="1276" y="2872"/>
                    <a:pt x="1293" y="2879"/>
                    <a:pt x="1308" y="2882"/>
                  </a:cubicBezTo>
                  <a:cubicBezTo>
                    <a:pt x="1323" y="2886"/>
                    <a:pt x="1336" y="2884"/>
                    <a:pt x="1349" y="2879"/>
                  </a:cubicBezTo>
                  <a:cubicBezTo>
                    <a:pt x="1361" y="2873"/>
                    <a:pt x="1373" y="2865"/>
                    <a:pt x="1385" y="2854"/>
                  </a:cubicBezTo>
                  <a:cubicBezTo>
                    <a:pt x="1399" y="2840"/>
                    <a:pt x="1407" y="2826"/>
                    <a:pt x="1411" y="2813"/>
                  </a:cubicBezTo>
                  <a:cubicBezTo>
                    <a:pt x="1414" y="2799"/>
                    <a:pt x="1414" y="2784"/>
                    <a:pt x="1409" y="2769"/>
                  </a:cubicBezTo>
                  <a:cubicBezTo>
                    <a:pt x="1404" y="2754"/>
                    <a:pt x="1396" y="2738"/>
                    <a:pt x="1384" y="2722"/>
                  </a:cubicBezTo>
                  <a:cubicBezTo>
                    <a:pt x="1372" y="2706"/>
                    <a:pt x="1357" y="2688"/>
                    <a:pt x="1339" y="2670"/>
                  </a:cubicBezTo>
                  <a:close/>
                  <a:moveTo>
                    <a:pt x="2124" y="2537"/>
                  </a:moveTo>
                  <a:cubicBezTo>
                    <a:pt x="2150" y="2563"/>
                    <a:pt x="2171" y="2590"/>
                    <a:pt x="2186" y="2617"/>
                  </a:cubicBezTo>
                  <a:cubicBezTo>
                    <a:pt x="2202" y="2644"/>
                    <a:pt x="2211" y="2671"/>
                    <a:pt x="2215" y="2698"/>
                  </a:cubicBezTo>
                  <a:cubicBezTo>
                    <a:pt x="2218" y="2725"/>
                    <a:pt x="2215" y="2752"/>
                    <a:pt x="2205" y="2779"/>
                  </a:cubicBezTo>
                  <a:cubicBezTo>
                    <a:pt x="2195" y="2805"/>
                    <a:pt x="2178" y="2831"/>
                    <a:pt x="2154" y="2855"/>
                  </a:cubicBezTo>
                  <a:cubicBezTo>
                    <a:pt x="2129" y="2880"/>
                    <a:pt x="2104" y="2897"/>
                    <a:pt x="2079" y="2907"/>
                  </a:cubicBezTo>
                  <a:cubicBezTo>
                    <a:pt x="2053" y="2917"/>
                    <a:pt x="2028" y="2920"/>
                    <a:pt x="2002" y="2916"/>
                  </a:cubicBezTo>
                  <a:cubicBezTo>
                    <a:pt x="1976" y="2913"/>
                    <a:pt x="1950" y="2903"/>
                    <a:pt x="1923" y="2887"/>
                  </a:cubicBezTo>
                  <a:cubicBezTo>
                    <a:pt x="1897" y="2871"/>
                    <a:pt x="1870" y="2850"/>
                    <a:pt x="1843" y="2823"/>
                  </a:cubicBezTo>
                  <a:cubicBezTo>
                    <a:pt x="1818" y="2798"/>
                    <a:pt x="1798" y="2772"/>
                    <a:pt x="1783" y="2746"/>
                  </a:cubicBezTo>
                  <a:cubicBezTo>
                    <a:pt x="1767" y="2719"/>
                    <a:pt x="1758" y="2692"/>
                    <a:pt x="1754" y="2665"/>
                  </a:cubicBezTo>
                  <a:cubicBezTo>
                    <a:pt x="1750" y="2639"/>
                    <a:pt x="1753" y="2612"/>
                    <a:pt x="1762" y="2585"/>
                  </a:cubicBezTo>
                  <a:cubicBezTo>
                    <a:pt x="1772" y="2558"/>
                    <a:pt x="1789" y="2532"/>
                    <a:pt x="1813" y="2507"/>
                  </a:cubicBezTo>
                  <a:cubicBezTo>
                    <a:pt x="1840" y="2481"/>
                    <a:pt x="1867" y="2463"/>
                    <a:pt x="1894" y="2454"/>
                  </a:cubicBezTo>
                  <a:cubicBezTo>
                    <a:pt x="1922" y="2445"/>
                    <a:pt x="1949" y="2443"/>
                    <a:pt x="1975" y="2447"/>
                  </a:cubicBezTo>
                  <a:cubicBezTo>
                    <a:pt x="2001" y="2452"/>
                    <a:pt x="2027" y="2462"/>
                    <a:pt x="2052" y="2478"/>
                  </a:cubicBezTo>
                  <a:cubicBezTo>
                    <a:pt x="2077" y="2495"/>
                    <a:pt x="2101" y="2514"/>
                    <a:pt x="2124" y="2537"/>
                  </a:cubicBezTo>
                  <a:close/>
                  <a:moveTo>
                    <a:pt x="2055" y="2611"/>
                  </a:moveTo>
                  <a:cubicBezTo>
                    <a:pt x="2036" y="2592"/>
                    <a:pt x="2018" y="2577"/>
                    <a:pt x="2001" y="2565"/>
                  </a:cubicBezTo>
                  <a:cubicBezTo>
                    <a:pt x="1983" y="2553"/>
                    <a:pt x="1967" y="2544"/>
                    <a:pt x="1951" y="2540"/>
                  </a:cubicBezTo>
                  <a:cubicBezTo>
                    <a:pt x="1936" y="2536"/>
                    <a:pt x="1921" y="2536"/>
                    <a:pt x="1907" y="2540"/>
                  </a:cubicBezTo>
                  <a:cubicBezTo>
                    <a:pt x="1893" y="2544"/>
                    <a:pt x="1880" y="2553"/>
                    <a:pt x="1867" y="2565"/>
                  </a:cubicBezTo>
                  <a:cubicBezTo>
                    <a:pt x="1855" y="2577"/>
                    <a:pt x="1847" y="2590"/>
                    <a:pt x="1843" y="2603"/>
                  </a:cubicBezTo>
                  <a:cubicBezTo>
                    <a:pt x="1839" y="2617"/>
                    <a:pt x="1839" y="2631"/>
                    <a:pt x="1843" y="2646"/>
                  </a:cubicBezTo>
                  <a:cubicBezTo>
                    <a:pt x="1847" y="2661"/>
                    <a:pt x="1855" y="2677"/>
                    <a:pt x="1866" y="2694"/>
                  </a:cubicBezTo>
                  <a:cubicBezTo>
                    <a:pt x="1877" y="2711"/>
                    <a:pt x="1893" y="2729"/>
                    <a:pt x="1912" y="2748"/>
                  </a:cubicBezTo>
                  <a:cubicBezTo>
                    <a:pt x="1935" y="2771"/>
                    <a:pt x="1955" y="2788"/>
                    <a:pt x="1974" y="2801"/>
                  </a:cubicBezTo>
                  <a:cubicBezTo>
                    <a:pt x="1993" y="2813"/>
                    <a:pt x="2009" y="2820"/>
                    <a:pt x="2024" y="2824"/>
                  </a:cubicBezTo>
                  <a:cubicBezTo>
                    <a:pt x="2039" y="2827"/>
                    <a:pt x="2053" y="2825"/>
                    <a:pt x="2066" y="2820"/>
                  </a:cubicBezTo>
                  <a:cubicBezTo>
                    <a:pt x="2078" y="2815"/>
                    <a:pt x="2090" y="2806"/>
                    <a:pt x="2102" y="2795"/>
                  </a:cubicBezTo>
                  <a:cubicBezTo>
                    <a:pt x="2115" y="2781"/>
                    <a:pt x="2124" y="2767"/>
                    <a:pt x="2127" y="2754"/>
                  </a:cubicBezTo>
                  <a:cubicBezTo>
                    <a:pt x="2131" y="2740"/>
                    <a:pt x="2130" y="2725"/>
                    <a:pt x="2125" y="2710"/>
                  </a:cubicBezTo>
                  <a:cubicBezTo>
                    <a:pt x="2121" y="2695"/>
                    <a:pt x="2112" y="2679"/>
                    <a:pt x="2101" y="2663"/>
                  </a:cubicBezTo>
                  <a:cubicBezTo>
                    <a:pt x="2089" y="2647"/>
                    <a:pt x="2074" y="2629"/>
                    <a:pt x="2055" y="2611"/>
                  </a:cubicBezTo>
                  <a:close/>
                  <a:moveTo>
                    <a:pt x="1763" y="3239"/>
                  </a:moveTo>
                  <a:cubicBezTo>
                    <a:pt x="1764" y="3244"/>
                    <a:pt x="1764" y="3248"/>
                    <a:pt x="1763" y="3252"/>
                  </a:cubicBezTo>
                  <a:cubicBezTo>
                    <a:pt x="1763" y="3256"/>
                    <a:pt x="1761" y="3260"/>
                    <a:pt x="1759" y="3265"/>
                  </a:cubicBezTo>
                  <a:cubicBezTo>
                    <a:pt x="1757" y="3269"/>
                    <a:pt x="1753" y="3274"/>
                    <a:pt x="1749" y="3280"/>
                  </a:cubicBezTo>
                  <a:cubicBezTo>
                    <a:pt x="1745" y="3285"/>
                    <a:pt x="1739" y="3291"/>
                    <a:pt x="1733" y="3298"/>
                  </a:cubicBezTo>
                  <a:cubicBezTo>
                    <a:pt x="1725" y="3305"/>
                    <a:pt x="1718" y="3310"/>
                    <a:pt x="1713" y="3314"/>
                  </a:cubicBezTo>
                  <a:cubicBezTo>
                    <a:pt x="1707" y="3317"/>
                    <a:pt x="1702" y="3318"/>
                    <a:pt x="1698" y="3318"/>
                  </a:cubicBezTo>
                  <a:cubicBezTo>
                    <a:pt x="1693" y="3318"/>
                    <a:pt x="1690" y="3316"/>
                    <a:pt x="1687" y="3312"/>
                  </a:cubicBezTo>
                  <a:cubicBezTo>
                    <a:pt x="1685" y="3308"/>
                    <a:pt x="1683" y="3303"/>
                    <a:pt x="1681" y="3296"/>
                  </a:cubicBezTo>
                  <a:lnTo>
                    <a:pt x="1484" y="2184"/>
                  </a:lnTo>
                  <a:cubicBezTo>
                    <a:pt x="1483" y="2179"/>
                    <a:pt x="1482" y="2175"/>
                    <a:pt x="1483" y="2171"/>
                  </a:cubicBezTo>
                  <a:cubicBezTo>
                    <a:pt x="1483" y="2166"/>
                    <a:pt x="1485" y="2162"/>
                    <a:pt x="1487" y="2157"/>
                  </a:cubicBezTo>
                  <a:cubicBezTo>
                    <a:pt x="1490" y="2153"/>
                    <a:pt x="1493" y="2148"/>
                    <a:pt x="1497" y="2143"/>
                  </a:cubicBezTo>
                  <a:cubicBezTo>
                    <a:pt x="1501" y="2138"/>
                    <a:pt x="1507" y="2132"/>
                    <a:pt x="1514" y="2125"/>
                  </a:cubicBezTo>
                  <a:cubicBezTo>
                    <a:pt x="1521" y="2118"/>
                    <a:pt x="1528" y="2112"/>
                    <a:pt x="1533" y="2109"/>
                  </a:cubicBezTo>
                  <a:cubicBezTo>
                    <a:pt x="1539" y="2106"/>
                    <a:pt x="1544" y="2104"/>
                    <a:pt x="1549" y="2104"/>
                  </a:cubicBezTo>
                  <a:cubicBezTo>
                    <a:pt x="1553" y="2105"/>
                    <a:pt x="1557" y="2107"/>
                    <a:pt x="1560" y="2111"/>
                  </a:cubicBezTo>
                  <a:cubicBezTo>
                    <a:pt x="1562" y="2115"/>
                    <a:pt x="1564" y="2120"/>
                    <a:pt x="1565" y="2126"/>
                  </a:cubicBezTo>
                  <a:lnTo>
                    <a:pt x="1763" y="3239"/>
                  </a:lnTo>
                  <a:close/>
                  <a:moveTo>
                    <a:pt x="2345" y="2135"/>
                  </a:moveTo>
                  <a:cubicBezTo>
                    <a:pt x="2358" y="2149"/>
                    <a:pt x="2366" y="2159"/>
                    <a:pt x="2368" y="2167"/>
                  </a:cubicBezTo>
                  <a:cubicBezTo>
                    <a:pt x="2370" y="2176"/>
                    <a:pt x="2368" y="2182"/>
                    <a:pt x="2362" y="2188"/>
                  </a:cubicBezTo>
                  <a:lnTo>
                    <a:pt x="2150" y="2401"/>
                  </a:lnTo>
                  <a:cubicBezTo>
                    <a:pt x="2144" y="2407"/>
                    <a:pt x="2137" y="2409"/>
                    <a:pt x="2128" y="2407"/>
                  </a:cubicBezTo>
                  <a:cubicBezTo>
                    <a:pt x="2120" y="2404"/>
                    <a:pt x="2109" y="2397"/>
                    <a:pt x="2096" y="2384"/>
                  </a:cubicBezTo>
                  <a:cubicBezTo>
                    <a:pt x="2084" y="2371"/>
                    <a:pt x="2076" y="2361"/>
                    <a:pt x="2074" y="2352"/>
                  </a:cubicBezTo>
                  <a:cubicBezTo>
                    <a:pt x="2072" y="2344"/>
                    <a:pt x="2074" y="2337"/>
                    <a:pt x="2080" y="2331"/>
                  </a:cubicBezTo>
                  <a:lnTo>
                    <a:pt x="2293" y="2119"/>
                  </a:lnTo>
                  <a:cubicBezTo>
                    <a:pt x="2295" y="2116"/>
                    <a:pt x="2298" y="2114"/>
                    <a:pt x="2302" y="2113"/>
                  </a:cubicBezTo>
                  <a:cubicBezTo>
                    <a:pt x="2305" y="2112"/>
                    <a:pt x="2309" y="2112"/>
                    <a:pt x="2313" y="2113"/>
                  </a:cubicBezTo>
                  <a:cubicBezTo>
                    <a:pt x="2317" y="2114"/>
                    <a:pt x="2322" y="2117"/>
                    <a:pt x="2327" y="2120"/>
                  </a:cubicBezTo>
                  <a:cubicBezTo>
                    <a:pt x="2333" y="2124"/>
                    <a:pt x="2339" y="2129"/>
                    <a:pt x="2345" y="2135"/>
                  </a:cubicBezTo>
                  <a:close/>
                  <a:moveTo>
                    <a:pt x="2957" y="1663"/>
                  </a:moveTo>
                  <a:cubicBezTo>
                    <a:pt x="2968" y="1674"/>
                    <a:pt x="2975" y="1685"/>
                    <a:pt x="2978" y="1694"/>
                  </a:cubicBezTo>
                  <a:cubicBezTo>
                    <a:pt x="2981" y="1704"/>
                    <a:pt x="2980" y="1712"/>
                    <a:pt x="2973" y="1718"/>
                  </a:cubicBezTo>
                  <a:lnTo>
                    <a:pt x="2899" y="1793"/>
                  </a:lnTo>
                  <a:lnTo>
                    <a:pt x="3038" y="1931"/>
                  </a:lnTo>
                  <a:cubicBezTo>
                    <a:pt x="3040" y="1934"/>
                    <a:pt x="3042" y="1936"/>
                    <a:pt x="3042" y="1940"/>
                  </a:cubicBezTo>
                  <a:cubicBezTo>
                    <a:pt x="3043" y="1943"/>
                    <a:pt x="3042" y="1947"/>
                    <a:pt x="3040" y="1952"/>
                  </a:cubicBezTo>
                  <a:cubicBezTo>
                    <a:pt x="3038" y="1957"/>
                    <a:pt x="3034" y="1962"/>
                    <a:pt x="3029" y="1969"/>
                  </a:cubicBezTo>
                  <a:cubicBezTo>
                    <a:pt x="3024" y="1975"/>
                    <a:pt x="3018" y="1982"/>
                    <a:pt x="3009" y="1991"/>
                  </a:cubicBezTo>
                  <a:cubicBezTo>
                    <a:pt x="3000" y="1999"/>
                    <a:pt x="2993" y="2006"/>
                    <a:pt x="2987" y="2011"/>
                  </a:cubicBezTo>
                  <a:cubicBezTo>
                    <a:pt x="2981" y="2016"/>
                    <a:pt x="2975" y="2019"/>
                    <a:pt x="2970" y="2021"/>
                  </a:cubicBezTo>
                  <a:cubicBezTo>
                    <a:pt x="2966" y="2023"/>
                    <a:pt x="2962" y="2024"/>
                    <a:pt x="2959" y="2023"/>
                  </a:cubicBezTo>
                  <a:cubicBezTo>
                    <a:pt x="2956" y="2023"/>
                    <a:pt x="2953" y="2021"/>
                    <a:pt x="2950" y="2018"/>
                  </a:cubicBezTo>
                  <a:lnTo>
                    <a:pt x="2812" y="1880"/>
                  </a:lnTo>
                  <a:lnTo>
                    <a:pt x="2543" y="2149"/>
                  </a:lnTo>
                  <a:cubicBezTo>
                    <a:pt x="2539" y="2153"/>
                    <a:pt x="2535" y="2156"/>
                    <a:pt x="2531" y="2158"/>
                  </a:cubicBezTo>
                  <a:cubicBezTo>
                    <a:pt x="2527" y="2159"/>
                    <a:pt x="2523" y="2160"/>
                    <a:pt x="2518" y="2159"/>
                  </a:cubicBezTo>
                  <a:cubicBezTo>
                    <a:pt x="2513" y="2159"/>
                    <a:pt x="2508" y="2156"/>
                    <a:pt x="2502" y="2152"/>
                  </a:cubicBezTo>
                  <a:cubicBezTo>
                    <a:pt x="2496" y="2148"/>
                    <a:pt x="2489" y="2142"/>
                    <a:pt x="2481" y="2134"/>
                  </a:cubicBezTo>
                  <a:cubicBezTo>
                    <a:pt x="2475" y="2127"/>
                    <a:pt x="2469" y="2121"/>
                    <a:pt x="2464" y="2116"/>
                  </a:cubicBezTo>
                  <a:cubicBezTo>
                    <a:pt x="2459" y="2110"/>
                    <a:pt x="2455" y="2105"/>
                    <a:pt x="2452" y="2100"/>
                  </a:cubicBezTo>
                  <a:cubicBezTo>
                    <a:pt x="2449" y="2095"/>
                    <a:pt x="2446" y="2089"/>
                    <a:pt x="2444" y="2084"/>
                  </a:cubicBezTo>
                  <a:cubicBezTo>
                    <a:pt x="2442" y="2078"/>
                    <a:pt x="2440" y="2072"/>
                    <a:pt x="2438" y="2065"/>
                  </a:cubicBezTo>
                  <a:lnTo>
                    <a:pt x="2273" y="1431"/>
                  </a:lnTo>
                  <a:cubicBezTo>
                    <a:pt x="2272" y="1427"/>
                    <a:pt x="2272" y="1422"/>
                    <a:pt x="2273" y="1417"/>
                  </a:cubicBezTo>
                  <a:cubicBezTo>
                    <a:pt x="2274" y="1411"/>
                    <a:pt x="2277" y="1405"/>
                    <a:pt x="2281" y="1399"/>
                  </a:cubicBezTo>
                  <a:cubicBezTo>
                    <a:pt x="2284" y="1392"/>
                    <a:pt x="2290" y="1385"/>
                    <a:pt x="2297" y="1377"/>
                  </a:cubicBezTo>
                  <a:cubicBezTo>
                    <a:pt x="2304" y="1369"/>
                    <a:pt x="2313" y="1359"/>
                    <a:pt x="2323" y="1349"/>
                  </a:cubicBezTo>
                  <a:cubicBezTo>
                    <a:pt x="2335" y="1338"/>
                    <a:pt x="2345" y="1328"/>
                    <a:pt x="2354" y="1321"/>
                  </a:cubicBezTo>
                  <a:cubicBezTo>
                    <a:pt x="2364" y="1313"/>
                    <a:pt x="2371" y="1307"/>
                    <a:pt x="2378" y="1303"/>
                  </a:cubicBezTo>
                  <a:cubicBezTo>
                    <a:pt x="2385" y="1300"/>
                    <a:pt x="2390" y="1297"/>
                    <a:pt x="2395" y="1297"/>
                  </a:cubicBezTo>
                  <a:cubicBezTo>
                    <a:pt x="2400" y="1296"/>
                    <a:pt x="2404" y="1298"/>
                    <a:pt x="2407" y="1301"/>
                  </a:cubicBezTo>
                  <a:lnTo>
                    <a:pt x="2827" y="1720"/>
                  </a:lnTo>
                  <a:lnTo>
                    <a:pt x="2901" y="1646"/>
                  </a:lnTo>
                  <a:cubicBezTo>
                    <a:pt x="2907" y="1640"/>
                    <a:pt x="2915" y="1639"/>
                    <a:pt x="2924" y="1641"/>
                  </a:cubicBezTo>
                  <a:cubicBezTo>
                    <a:pt x="2934" y="1643"/>
                    <a:pt x="2945" y="1651"/>
                    <a:pt x="2957" y="1663"/>
                  </a:cubicBezTo>
                  <a:close/>
                  <a:moveTo>
                    <a:pt x="2379" y="1447"/>
                  </a:moveTo>
                  <a:lnTo>
                    <a:pt x="2378" y="1448"/>
                  </a:lnTo>
                  <a:lnTo>
                    <a:pt x="2527" y="2020"/>
                  </a:lnTo>
                  <a:lnTo>
                    <a:pt x="2740" y="1808"/>
                  </a:lnTo>
                  <a:lnTo>
                    <a:pt x="2379" y="1447"/>
                  </a:lnTo>
                  <a:close/>
                  <a:moveTo>
                    <a:pt x="3328" y="1005"/>
                  </a:moveTo>
                  <a:cubicBezTo>
                    <a:pt x="3378" y="1056"/>
                    <a:pt x="3420" y="1106"/>
                    <a:pt x="3454" y="1155"/>
                  </a:cubicBezTo>
                  <a:cubicBezTo>
                    <a:pt x="3488" y="1205"/>
                    <a:pt x="3510" y="1254"/>
                    <a:pt x="3522" y="1303"/>
                  </a:cubicBezTo>
                  <a:cubicBezTo>
                    <a:pt x="3533" y="1351"/>
                    <a:pt x="3532" y="1398"/>
                    <a:pt x="3519" y="1445"/>
                  </a:cubicBezTo>
                  <a:cubicBezTo>
                    <a:pt x="3506" y="1491"/>
                    <a:pt x="3477" y="1536"/>
                    <a:pt x="3433" y="1580"/>
                  </a:cubicBezTo>
                  <a:cubicBezTo>
                    <a:pt x="3392" y="1621"/>
                    <a:pt x="3350" y="1648"/>
                    <a:pt x="3307" y="1662"/>
                  </a:cubicBezTo>
                  <a:cubicBezTo>
                    <a:pt x="3264" y="1675"/>
                    <a:pt x="3219" y="1677"/>
                    <a:pt x="3173" y="1665"/>
                  </a:cubicBezTo>
                  <a:cubicBezTo>
                    <a:pt x="3128" y="1654"/>
                    <a:pt x="3080" y="1631"/>
                    <a:pt x="3031" y="1596"/>
                  </a:cubicBezTo>
                  <a:cubicBezTo>
                    <a:pt x="2982" y="1562"/>
                    <a:pt x="2930" y="1517"/>
                    <a:pt x="2876" y="1463"/>
                  </a:cubicBezTo>
                  <a:cubicBezTo>
                    <a:pt x="2826" y="1413"/>
                    <a:pt x="2784" y="1363"/>
                    <a:pt x="2750" y="1313"/>
                  </a:cubicBezTo>
                  <a:cubicBezTo>
                    <a:pt x="2716" y="1263"/>
                    <a:pt x="2694" y="1214"/>
                    <a:pt x="2682" y="1166"/>
                  </a:cubicBezTo>
                  <a:cubicBezTo>
                    <a:pt x="2670" y="1117"/>
                    <a:pt x="2671" y="1070"/>
                    <a:pt x="2685" y="1024"/>
                  </a:cubicBezTo>
                  <a:cubicBezTo>
                    <a:pt x="2698" y="978"/>
                    <a:pt x="2726" y="933"/>
                    <a:pt x="2770" y="889"/>
                  </a:cubicBezTo>
                  <a:cubicBezTo>
                    <a:pt x="2811" y="848"/>
                    <a:pt x="2854" y="820"/>
                    <a:pt x="2897" y="807"/>
                  </a:cubicBezTo>
                  <a:cubicBezTo>
                    <a:pt x="2940" y="793"/>
                    <a:pt x="2984" y="792"/>
                    <a:pt x="3030" y="803"/>
                  </a:cubicBezTo>
                  <a:cubicBezTo>
                    <a:pt x="3076" y="815"/>
                    <a:pt x="3124" y="838"/>
                    <a:pt x="3173" y="872"/>
                  </a:cubicBezTo>
                  <a:cubicBezTo>
                    <a:pt x="3222" y="907"/>
                    <a:pt x="3274" y="951"/>
                    <a:pt x="3328" y="1005"/>
                  </a:cubicBezTo>
                  <a:close/>
                  <a:moveTo>
                    <a:pt x="3244" y="1101"/>
                  </a:moveTo>
                  <a:cubicBezTo>
                    <a:pt x="3212" y="1068"/>
                    <a:pt x="3181" y="1040"/>
                    <a:pt x="3152" y="1016"/>
                  </a:cubicBezTo>
                  <a:cubicBezTo>
                    <a:pt x="3124" y="992"/>
                    <a:pt x="3097" y="973"/>
                    <a:pt x="3073" y="957"/>
                  </a:cubicBezTo>
                  <a:cubicBezTo>
                    <a:pt x="3048" y="942"/>
                    <a:pt x="3025" y="931"/>
                    <a:pt x="3003" y="923"/>
                  </a:cubicBezTo>
                  <a:cubicBezTo>
                    <a:pt x="2982" y="916"/>
                    <a:pt x="2961" y="913"/>
                    <a:pt x="2942" y="914"/>
                  </a:cubicBezTo>
                  <a:cubicBezTo>
                    <a:pt x="2922" y="915"/>
                    <a:pt x="2904" y="920"/>
                    <a:pt x="2887" y="929"/>
                  </a:cubicBezTo>
                  <a:cubicBezTo>
                    <a:pt x="2869" y="937"/>
                    <a:pt x="2853" y="950"/>
                    <a:pt x="2836" y="966"/>
                  </a:cubicBezTo>
                  <a:cubicBezTo>
                    <a:pt x="2807" y="995"/>
                    <a:pt x="2791" y="1025"/>
                    <a:pt x="2786" y="1057"/>
                  </a:cubicBezTo>
                  <a:cubicBezTo>
                    <a:pt x="2782" y="1088"/>
                    <a:pt x="2787" y="1121"/>
                    <a:pt x="2800" y="1155"/>
                  </a:cubicBezTo>
                  <a:cubicBezTo>
                    <a:pt x="2813" y="1189"/>
                    <a:pt x="2834" y="1224"/>
                    <a:pt x="2862" y="1259"/>
                  </a:cubicBezTo>
                  <a:cubicBezTo>
                    <a:pt x="2890" y="1295"/>
                    <a:pt x="2923" y="1331"/>
                    <a:pt x="2959" y="1368"/>
                  </a:cubicBezTo>
                  <a:cubicBezTo>
                    <a:pt x="3008" y="1417"/>
                    <a:pt x="3053" y="1456"/>
                    <a:pt x="3092" y="1485"/>
                  </a:cubicBezTo>
                  <a:cubicBezTo>
                    <a:pt x="3132" y="1515"/>
                    <a:pt x="3168" y="1535"/>
                    <a:pt x="3200" y="1545"/>
                  </a:cubicBezTo>
                  <a:cubicBezTo>
                    <a:pt x="3233" y="1556"/>
                    <a:pt x="3263" y="1558"/>
                    <a:pt x="3290" y="1550"/>
                  </a:cubicBezTo>
                  <a:cubicBezTo>
                    <a:pt x="3317" y="1543"/>
                    <a:pt x="3342" y="1527"/>
                    <a:pt x="3367" y="1503"/>
                  </a:cubicBezTo>
                  <a:cubicBezTo>
                    <a:pt x="3386" y="1484"/>
                    <a:pt x="3399" y="1464"/>
                    <a:pt x="3408" y="1444"/>
                  </a:cubicBezTo>
                  <a:cubicBezTo>
                    <a:pt x="3416" y="1423"/>
                    <a:pt x="3420" y="1402"/>
                    <a:pt x="3419" y="1380"/>
                  </a:cubicBezTo>
                  <a:cubicBezTo>
                    <a:pt x="3418" y="1359"/>
                    <a:pt x="3413" y="1337"/>
                    <a:pt x="3403" y="1314"/>
                  </a:cubicBezTo>
                  <a:cubicBezTo>
                    <a:pt x="3394" y="1291"/>
                    <a:pt x="3382" y="1268"/>
                    <a:pt x="3367" y="1245"/>
                  </a:cubicBezTo>
                  <a:cubicBezTo>
                    <a:pt x="3352" y="1221"/>
                    <a:pt x="3333" y="1198"/>
                    <a:pt x="3312" y="1174"/>
                  </a:cubicBezTo>
                  <a:cubicBezTo>
                    <a:pt x="3291" y="1149"/>
                    <a:pt x="3269" y="1125"/>
                    <a:pt x="3244" y="1101"/>
                  </a:cubicBezTo>
                  <a:close/>
                  <a:moveTo>
                    <a:pt x="3512" y="492"/>
                  </a:moveTo>
                  <a:cubicBezTo>
                    <a:pt x="3538" y="518"/>
                    <a:pt x="3559" y="545"/>
                    <a:pt x="3574" y="572"/>
                  </a:cubicBezTo>
                  <a:cubicBezTo>
                    <a:pt x="3590" y="599"/>
                    <a:pt x="3599" y="626"/>
                    <a:pt x="3602" y="653"/>
                  </a:cubicBezTo>
                  <a:cubicBezTo>
                    <a:pt x="3606" y="680"/>
                    <a:pt x="3602" y="707"/>
                    <a:pt x="3593" y="733"/>
                  </a:cubicBezTo>
                  <a:cubicBezTo>
                    <a:pt x="3583" y="760"/>
                    <a:pt x="3566" y="785"/>
                    <a:pt x="3542" y="810"/>
                  </a:cubicBezTo>
                  <a:cubicBezTo>
                    <a:pt x="3517" y="834"/>
                    <a:pt x="3492" y="852"/>
                    <a:pt x="3466" y="861"/>
                  </a:cubicBezTo>
                  <a:cubicBezTo>
                    <a:pt x="3441" y="871"/>
                    <a:pt x="3415" y="874"/>
                    <a:pt x="3389" y="871"/>
                  </a:cubicBezTo>
                  <a:cubicBezTo>
                    <a:pt x="3364" y="867"/>
                    <a:pt x="3337" y="858"/>
                    <a:pt x="3311" y="842"/>
                  </a:cubicBezTo>
                  <a:cubicBezTo>
                    <a:pt x="3285" y="826"/>
                    <a:pt x="3258" y="804"/>
                    <a:pt x="3231" y="777"/>
                  </a:cubicBezTo>
                  <a:cubicBezTo>
                    <a:pt x="3206" y="752"/>
                    <a:pt x="3186" y="727"/>
                    <a:pt x="3170" y="700"/>
                  </a:cubicBezTo>
                  <a:cubicBezTo>
                    <a:pt x="3155" y="674"/>
                    <a:pt x="3145" y="647"/>
                    <a:pt x="3142" y="620"/>
                  </a:cubicBezTo>
                  <a:cubicBezTo>
                    <a:pt x="3138" y="593"/>
                    <a:pt x="3141" y="566"/>
                    <a:pt x="3150" y="540"/>
                  </a:cubicBezTo>
                  <a:cubicBezTo>
                    <a:pt x="3159" y="513"/>
                    <a:pt x="3176" y="487"/>
                    <a:pt x="3201" y="462"/>
                  </a:cubicBezTo>
                  <a:cubicBezTo>
                    <a:pt x="3228" y="435"/>
                    <a:pt x="3255" y="417"/>
                    <a:pt x="3282" y="408"/>
                  </a:cubicBezTo>
                  <a:cubicBezTo>
                    <a:pt x="3310" y="399"/>
                    <a:pt x="3336" y="397"/>
                    <a:pt x="3363" y="402"/>
                  </a:cubicBezTo>
                  <a:cubicBezTo>
                    <a:pt x="3389" y="406"/>
                    <a:pt x="3414" y="417"/>
                    <a:pt x="3440" y="433"/>
                  </a:cubicBezTo>
                  <a:cubicBezTo>
                    <a:pt x="3465" y="449"/>
                    <a:pt x="3489" y="469"/>
                    <a:pt x="3512" y="492"/>
                  </a:cubicBezTo>
                  <a:close/>
                  <a:moveTo>
                    <a:pt x="3443" y="566"/>
                  </a:moveTo>
                  <a:cubicBezTo>
                    <a:pt x="3424" y="547"/>
                    <a:pt x="3406" y="531"/>
                    <a:pt x="3388" y="519"/>
                  </a:cubicBezTo>
                  <a:cubicBezTo>
                    <a:pt x="3371" y="507"/>
                    <a:pt x="3355" y="499"/>
                    <a:pt x="3339" y="495"/>
                  </a:cubicBezTo>
                  <a:cubicBezTo>
                    <a:pt x="3324" y="491"/>
                    <a:pt x="3309" y="491"/>
                    <a:pt x="3295" y="495"/>
                  </a:cubicBezTo>
                  <a:cubicBezTo>
                    <a:pt x="3281" y="499"/>
                    <a:pt x="3268" y="507"/>
                    <a:pt x="3255" y="520"/>
                  </a:cubicBezTo>
                  <a:cubicBezTo>
                    <a:pt x="3243" y="532"/>
                    <a:pt x="3235" y="545"/>
                    <a:pt x="3231" y="558"/>
                  </a:cubicBezTo>
                  <a:cubicBezTo>
                    <a:pt x="3227" y="572"/>
                    <a:pt x="3227" y="586"/>
                    <a:pt x="3231" y="601"/>
                  </a:cubicBezTo>
                  <a:cubicBezTo>
                    <a:pt x="3235" y="616"/>
                    <a:pt x="3242" y="632"/>
                    <a:pt x="3254" y="649"/>
                  </a:cubicBezTo>
                  <a:cubicBezTo>
                    <a:pt x="3265" y="666"/>
                    <a:pt x="3280" y="683"/>
                    <a:pt x="3299" y="702"/>
                  </a:cubicBezTo>
                  <a:cubicBezTo>
                    <a:pt x="3322" y="725"/>
                    <a:pt x="3343" y="743"/>
                    <a:pt x="3362" y="755"/>
                  </a:cubicBezTo>
                  <a:cubicBezTo>
                    <a:pt x="3380" y="767"/>
                    <a:pt x="3397" y="775"/>
                    <a:pt x="3412" y="778"/>
                  </a:cubicBezTo>
                  <a:cubicBezTo>
                    <a:pt x="3427" y="781"/>
                    <a:pt x="3441" y="780"/>
                    <a:pt x="3453" y="775"/>
                  </a:cubicBezTo>
                  <a:cubicBezTo>
                    <a:pt x="3466" y="769"/>
                    <a:pt x="3478" y="761"/>
                    <a:pt x="3489" y="749"/>
                  </a:cubicBezTo>
                  <a:cubicBezTo>
                    <a:pt x="3503" y="736"/>
                    <a:pt x="3511" y="722"/>
                    <a:pt x="3515" y="708"/>
                  </a:cubicBezTo>
                  <a:cubicBezTo>
                    <a:pt x="3519" y="695"/>
                    <a:pt x="3518" y="680"/>
                    <a:pt x="3513" y="665"/>
                  </a:cubicBezTo>
                  <a:cubicBezTo>
                    <a:pt x="3508" y="650"/>
                    <a:pt x="3500" y="634"/>
                    <a:pt x="3488" y="618"/>
                  </a:cubicBezTo>
                  <a:cubicBezTo>
                    <a:pt x="3476" y="601"/>
                    <a:pt x="3461" y="584"/>
                    <a:pt x="3443" y="566"/>
                  </a:cubicBezTo>
                  <a:close/>
                  <a:moveTo>
                    <a:pt x="4228" y="433"/>
                  </a:moveTo>
                  <a:cubicBezTo>
                    <a:pt x="4254" y="459"/>
                    <a:pt x="4275" y="486"/>
                    <a:pt x="4291" y="513"/>
                  </a:cubicBezTo>
                  <a:cubicBezTo>
                    <a:pt x="4306" y="540"/>
                    <a:pt x="4316" y="567"/>
                    <a:pt x="4319" y="594"/>
                  </a:cubicBezTo>
                  <a:cubicBezTo>
                    <a:pt x="4322" y="621"/>
                    <a:pt x="4319" y="648"/>
                    <a:pt x="4309" y="674"/>
                  </a:cubicBezTo>
                  <a:cubicBezTo>
                    <a:pt x="4300" y="701"/>
                    <a:pt x="4283" y="726"/>
                    <a:pt x="4258" y="751"/>
                  </a:cubicBezTo>
                  <a:cubicBezTo>
                    <a:pt x="4234" y="775"/>
                    <a:pt x="4208" y="793"/>
                    <a:pt x="4183" y="803"/>
                  </a:cubicBezTo>
                  <a:cubicBezTo>
                    <a:pt x="4158" y="812"/>
                    <a:pt x="4132" y="815"/>
                    <a:pt x="4106" y="812"/>
                  </a:cubicBezTo>
                  <a:cubicBezTo>
                    <a:pt x="4080" y="808"/>
                    <a:pt x="4054" y="799"/>
                    <a:pt x="4028" y="783"/>
                  </a:cubicBezTo>
                  <a:cubicBezTo>
                    <a:pt x="4001" y="767"/>
                    <a:pt x="3974" y="745"/>
                    <a:pt x="3947" y="718"/>
                  </a:cubicBezTo>
                  <a:cubicBezTo>
                    <a:pt x="3923" y="693"/>
                    <a:pt x="3902" y="668"/>
                    <a:pt x="3887" y="641"/>
                  </a:cubicBezTo>
                  <a:cubicBezTo>
                    <a:pt x="3872" y="615"/>
                    <a:pt x="3862" y="588"/>
                    <a:pt x="3858" y="561"/>
                  </a:cubicBezTo>
                  <a:cubicBezTo>
                    <a:pt x="3855" y="534"/>
                    <a:pt x="3857" y="507"/>
                    <a:pt x="3867" y="481"/>
                  </a:cubicBezTo>
                  <a:cubicBezTo>
                    <a:pt x="3876" y="454"/>
                    <a:pt x="3893" y="428"/>
                    <a:pt x="3918" y="403"/>
                  </a:cubicBezTo>
                  <a:cubicBezTo>
                    <a:pt x="3945" y="376"/>
                    <a:pt x="3972" y="358"/>
                    <a:pt x="3999" y="349"/>
                  </a:cubicBezTo>
                  <a:cubicBezTo>
                    <a:pt x="4026" y="340"/>
                    <a:pt x="4053" y="338"/>
                    <a:pt x="4079" y="343"/>
                  </a:cubicBezTo>
                  <a:cubicBezTo>
                    <a:pt x="4105" y="347"/>
                    <a:pt x="4131" y="358"/>
                    <a:pt x="4156" y="374"/>
                  </a:cubicBezTo>
                  <a:cubicBezTo>
                    <a:pt x="4181" y="390"/>
                    <a:pt x="4205" y="410"/>
                    <a:pt x="4228" y="433"/>
                  </a:cubicBezTo>
                  <a:close/>
                  <a:moveTo>
                    <a:pt x="4160" y="507"/>
                  </a:moveTo>
                  <a:cubicBezTo>
                    <a:pt x="4141" y="488"/>
                    <a:pt x="4123" y="472"/>
                    <a:pt x="4105" y="460"/>
                  </a:cubicBezTo>
                  <a:cubicBezTo>
                    <a:pt x="4088" y="448"/>
                    <a:pt x="4071" y="440"/>
                    <a:pt x="4056" y="436"/>
                  </a:cubicBezTo>
                  <a:cubicBezTo>
                    <a:pt x="4040" y="432"/>
                    <a:pt x="4026" y="432"/>
                    <a:pt x="4012" y="436"/>
                  </a:cubicBezTo>
                  <a:cubicBezTo>
                    <a:pt x="3997" y="440"/>
                    <a:pt x="3984" y="448"/>
                    <a:pt x="3972" y="461"/>
                  </a:cubicBezTo>
                  <a:cubicBezTo>
                    <a:pt x="3960" y="473"/>
                    <a:pt x="3952" y="486"/>
                    <a:pt x="3948" y="499"/>
                  </a:cubicBezTo>
                  <a:cubicBezTo>
                    <a:pt x="3944" y="513"/>
                    <a:pt x="3944" y="527"/>
                    <a:pt x="3948" y="542"/>
                  </a:cubicBezTo>
                  <a:cubicBezTo>
                    <a:pt x="3951" y="557"/>
                    <a:pt x="3959" y="573"/>
                    <a:pt x="3970" y="590"/>
                  </a:cubicBezTo>
                  <a:cubicBezTo>
                    <a:pt x="3982" y="607"/>
                    <a:pt x="3997" y="624"/>
                    <a:pt x="4016" y="643"/>
                  </a:cubicBezTo>
                  <a:cubicBezTo>
                    <a:pt x="4039" y="666"/>
                    <a:pt x="4060" y="684"/>
                    <a:pt x="4078" y="696"/>
                  </a:cubicBezTo>
                  <a:cubicBezTo>
                    <a:pt x="4097" y="708"/>
                    <a:pt x="4114" y="716"/>
                    <a:pt x="4129" y="719"/>
                  </a:cubicBezTo>
                  <a:cubicBezTo>
                    <a:pt x="4144" y="722"/>
                    <a:pt x="4157" y="721"/>
                    <a:pt x="4170" y="716"/>
                  </a:cubicBezTo>
                  <a:cubicBezTo>
                    <a:pt x="4182" y="710"/>
                    <a:pt x="4194" y="702"/>
                    <a:pt x="4206" y="690"/>
                  </a:cubicBezTo>
                  <a:cubicBezTo>
                    <a:pt x="4219" y="677"/>
                    <a:pt x="4228" y="663"/>
                    <a:pt x="4232" y="649"/>
                  </a:cubicBezTo>
                  <a:cubicBezTo>
                    <a:pt x="4235" y="636"/>
                    <a:pt x="4235" y="621"/>
                    <a:pt x="4230" y="606"/>
                  </a:cubicBezTo>
                  <a:cubicBezTo>
                    <a:pt x="4225" y="591"/>
                    <a:pt x="4217" y="575"/>
                    <a:pt x="4205" y="559"/>
                  </a:cubicBezTo>
                  <a:cubicBezTo>
                    <a:pt x="4193" y="542"/>
                    <a:pt x="4178" y="525"/>
                    <a:pt x="4160" y="507"/>
                  </a:cubicBezTo>
                  <a:close/>
                  <a:moveTo>
                    <a:pt x="3867" y="1135"/>
                  </a:moveTo>
                  <a:cubicBezTo>
                    <a:pt x="3868" y="1140"/>
                    <a:pt x="3869" y="1144"/>
                    <a:pt x="3868" y="1148"/>
                  </a:cubicBezTo>
                  <a:cubicBezTo>
                    <a:pt x="3867" y="1152"/>
                    <a:pt x="3865" y="1156"/>
                    <a:pt x="3863" y="1161"/>
                  </a:cubicBezTo>
                  <a:cubicBezTo>
                    <a:pt x="3861" y="1165"/>
                    <a:pt x="3858" y="1170"/>
                    <a:pt x="3853" y="1175"/>
                  </a:cubicBezTo>
                  <a:cubicBezTo>
                    <a:pt x="3849" y="1181"/>
                    <a:pt x="3844" y="1187"/>
                    <a:pt x="3837" y="1193"/>
                  </a:cubicBezTo>
                  <a:cubicBezTo>
                    <a:pt x="3830" y="1201"/>
                    <a:pt x="3823" y="1206"/>
                    <a:pt x="3817" y="1209"/>
                  </a:cubicBezTo>
                  <a:cubicBezTo>
                    <a:pt x="3811" y="1213"/>
                    <a:pt x="3806" y="1214"/>
                    <a:pt x="3802" y="1214"/>
                  </a:cubicBezTo>
                  <a:cubicBezTo>
                    <a:pt x="3798" y="1213"/>
                    <a:pt x="3794" y="1211"/>
                    <a:pt x="3792" y="1208"/>
                  </a:cubicBezTo>
                  <a:cubicBezTo>
                    <a:pt x="3789" y="1204"/>
                    <a:pt x="3787" y="1199"/>
                    <a:pt x="3786" y="1192"/>
                  </a:cubicBezTo>
                  <a:lnTo>
                    <a:pt x="3588" y="79"/>
                  </a:lnTo>
                  <a:cubicBezTo>
                    <a:pt x="3587" y="75"/>
                    <a:pt x="3587" y="71"/>
                    <a:pt x="3587" y="66"/>
                  </a:cubicBezTo>
                  <a:cubicBezTo>
                    <a:pt x="3588" y="62"/>
                    <a:pt x="3589" y="58"/>
                    <a:pt x="3592" y="53"/>
                  </a:cubicBezTo>
                  <a:cubicBezTo>
                    <a:pt x="3594" y="49"/>
                    <a:pt x="3598" y="44"/>
                    <a:pt x="3602" y="39"/>
                  </a:cubicBezTo>
                  <a:cubicBezTo>
                    <a:pt x="3606" y="34"/>
                    <a:pt x="3611" y="27"/>
                    <a:pt x="3618" y="20"/>
                  </a:cubicBezTo>
                  <a:cubicBezTo>
                    <a:pt x="3626" y="13"/>
                    <a:pt x="3632" y="8"/>
                    <a:pt x="3638" y="5"/>
                  </a:cubicBezTo>
                  <a:cubicBezTo>
                    <a:pt x="3644" y="1"/>
                    <a:pt x="3649" y="0"/>
                    <a:pt x="3653" y="0"/>
                  </a:cubicBezTo>
                  <a:cubicBezTo>
                    <a:pt x="3657" y="0"/>
                    <a:pt x="3661" y="2"/>
                    <a:pt x="3664" y="6"/>
                  </a:cubicBezTo>
                  <a:cubicBezTo>
                    <a:pt x="3667" y="10"/>
                    <a:pt x="3669" y="15"/>
                    <a:pt x="3670" y="22"/>
                  </a:cubicBezTo>
                  <a:lnTo>
                    <a:pt x="3867" y="1135"/>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8" name="Freeform 26"/>
            <p:cNvSpPr>
              <a:spLocks noEditPoints="1"/>
            </p:cNvSpPr>
            <p:nvPr/>
          </p:nvSpPr>
          <p:spPr bwMode="auto">
            <a:xfrm>
              <a:off x="2277" y="2967"/>
              <a:ext cx="411" cy="423"/>
            </a:xfrm>
            <a:custGeom>
              <a:avLst/>
              <a:gdLst>
                <a:gd name="T0" fmla="*/ 770 w 4166"/>
                <a:gd name="T1" fmla="*/ 4055 h 4275"/>
                <a:gd name="T2" fmla="*/ 687 w 4166"/>
                <a:gd name="T3" fmla="*/ 4139 h 4275"/>
                <a:gd name="T4" fmla="*/ 230 w 4166"/>
                <a:gd name="T5" fmla="*/ 4268 h 4275"/>
                <a:gd name="T6" fmla="*/ 1 w 4166"/>
                <a:gd name="T7" fmla="*/ 3547 h 4275"/>
                <a:gd name="T8" fmla="*/ 106 w 4166"/>
                <a:gd name="T9" fmla="*/ 3419 h 4275"/>
                <a:gd name="T10" fmla="*/ 685 w 4166"/>
                <a:gd name="T11" fmla="*/ 3779 h 4275"/>
                <a:gd name="T12" fmla="*/ 1056 w 4166"/>
                <a:gd name="T13" fmla="*/ 3121 h 4275"/>
                <a:gd name="T14" fmla="*/ 901 w 4166"/>
                <a:gd name="T15" fmla="*/ 3781 h 4275"/>
                <a:gd name="T16" fmla="*/ 498 w 4166"/>
                <a:gd name="T17" fmla="*/ 3005 h 4275"/>
                <a:gd name="T18" fmla="*/ 880 w 4166"/>
                <a:gd name="T19" fmla="*/ 3132 h 4275"/>
                <a:gd name="T20" fmla="*/ 514 w 4166"/>
                <a:gd name="T21" fmla="*/ 3172 h 4275"/>
                <a:gd name="T22" fmla="*/ 1018 w 4166"/>
                <a:gd name="T23" fmla="*/ 3666 h 4275"/>
                <a:gd name="T24" fmla="*/ 1040 w 4166"/>
                <a:gd name="T25" fmla="*/ 3289 h 4275"/>
                <a:gd name="T26" fmla="*/ 1281 w 4166"/>
                <a:gd name="T27" fmla="*/ 2914 h 4275"/>
                <a:gd name="T28" fmla="*/ 881 w 4166"/>
                <a:gd name="T29" fmla="*/ 2724 h 4275"/>
                <a:gd name="T30" fmla="*/ 1251 w 4166"/>
                <a:gd name="T31" fmla="*/ 2596 h 4275"/>
                <a:gd name="T32" fmla="*/ 970 w 4166"/>
                <a:gd name="T33" fmla="*/ 2662 h 4275"/>
                <a:gd name="T34" fmla="*/ 1193 w 4166"/>
                <a:gd name="T35" fmla="*/ 2879 h 4275"/>
                <a:gd name="T36" fmla="*/ 1968 w 4166"/>
                <a:gd name="T37" fmla="*/ 2537 h 4275"/>
                <a:gd name="T38" fmla="*/ 1845 w 4166"/>
                <a:gd name="T39" fmla="*/ 2916 h 4275"/>
                <a:gd name="T40" fmla="*/ 1657 w 4166"/>
                <a:gd name="T41" fmla="*/ 2507 h 4275"/>
                <a:gd name="T42" fmla="*/ 1844 w 4166"/>
                <a:gd name="T43" fmla="*/ 2565 h 4275"/>
                <a:gd name="T44" fmla="*/ 1710 w 4166"/>
                <a:gd name="T45" fmla="*/ 2694 h 4275"/>
                <a:gd name="T46" fmla="*/ 1971 w 4166"/>
                <a:gd name="T47" fmla="*/ 2754 h 4275"/>
                <a:gd name="T48" fmla="*/ 1602 w 4166"/>
                <a:gd name="T49" fmla="*/ 3265 h 4275"/>
                <a:gd name="T50" fmla="*/ 1525 w 4166"/>
                <a:gd name="T51" fmla="*/ 3296 h 4275"/>
                <a:gd name="T52" fmla="*/ 1377 w 4166"/>
                <a:gd name="T53" fmla="*/ 2109 h 4275"/>
                <a:gd name="T54" fmla="*/ 2212 w 4166"/>
                <a:gd name="T55" fmla="*/ 2167 h 4275"/>
                <a:gd name="T56" fmla="*/ 1924 w 4166"/>
                <a:gd name="T57" fmla="*/ 2331 h 4275"/>
                <a:gd name="T58" fmla="*/ 2800 w 4166"/>
                <a:gd name="T59" fmla="*/ 1663 h 4275"/>
                <a:gd name="T60" fmla="*/ 2883 w 4166"/>
                <a:gd name="T61" fmla="*/ 1952 h 4275"/>
                <a:gd name="T62" fmla="*/ 2794 w 4166"/>
                <a:gd name="T63" fmla="*/ 2018 h 4275"/>
                <a:gd name="T64" fmla="*/ 2325 w 4166"/>
                <a:gd name="T65" fmla="*/ 2134 h 4275"/>
                <a:gd name="T66" fmla="*/ 2117 w 4166"/>
                <a:gd name="T67" fmla="*/ 1417 h 4275"/>
                <a:gd name="T68" fmla="*/ 2239 w 4166"/>
                <a:gd name="T69" fmla="*/ 1297 h 4275"/>
                <a:gd name="T70" fmla="*/ 2222 w 4166"/>
                <a:gd name="T71" fmla="*/ 1447 h 4275"/>
                <a:gd name="T72" fmla="*/ 3342 w 4166"/>
                <a:gd name="T73" fmla="*/ 1261 h 4275"/>
                <a:gd name="T74" fmla="*/ 3072 w 4166"/>
                <a:gd name="T75" fmla="*/ 1730 h 4275"/>
                <a:gd name="T76" fmla="*/ 2979 w 4166"/>
                <a:gd name="T77" fmla="*/ 1691 h 4275"/>
                <a:gd name="T78" fmla="*/ 3096 w 4166"/>
                <a:gd name="T79" fmla="*/ 1603 h 4275"/>
                <a:gd name="T80" fmla="*/ 3115 w 4166"/>
                <a:gd name="T81" fmla="*/ 1204 h 4275"/>
                <a:gd name="T82" fmla="*/ 2770 w 4166"/>
                <a:gd name="T83" fmla="*/ 1405 h 4275"/>
                <a:gd name="T84" fmla="*/ 2769 w 4166"/>
                <a:gd name="T85" fmla="*/ 757 h 4275"/>
                <a:gd name="T86" fmla="*/ 2601 w 4166"/>
                <a:gd name="T87" fmla="*/ 1073 h 4275"/>
                <a:gd name="T88" fmla="*/ 3174 w 4166"/>
                <a:gd name="T89" fmla="*/ 1085 h 4275"/>
                <a:gd name="T90" fmla="*/ 3385 w 4166"/>
                <a:gd name="T91" fmla="*/ 810 h 4275"/>
                <a:gd name="T92" fmla="*/ 2985 w 4166"/>
                <a:gd name="T93" fmla="*/ 620 h 4275"/>
                <a:gd name="T94" fmla="*/ 3355 w 4166"/>
                <a:gd name="T95" fmla="*/ 492 h 4275"/>
                <a:gd name="T96" fmla="*/ 3075 w 4166"/>
                <a:gd name="T97" fmla="*/ 558 h 4275"/>
                <a:gd name="T98" fmla="*/ 3297 w 4166"/>
                <a:gd name="T99" fmla="*/ 775 h 4275"/>
                <a:gd name="T100" fmla="*/ 4072 w 4166"/>
                <a:gd name="T101" fmla="*/ 433 h 4275"/>
                <a:gd name="T102" fmla="*/ 3950 w 4166"/>
                <a:gd name="T103" fmla="*/ 812 h 4275"/>
                <a:gd name="T104" fmla="*/ 3761 w 4166"/>
                <a:gd name="T105" fmla="*/ 403 h 4275"/>
                <a:gd name="T106" fmla="*/ 3949 w 4166"/>
                <a:gd name="T107" fmla="*/ 460 h 4275"/>
                <a:gd name="T108" fmla="*/ 3814 w 4166"/>
                <a:gd name="T109" fmla="*/ 590 h 4275"/>
                <a:gd name="T110" fmla="*/ 4075 w 4166"/>
                <a:gd name="T111" fmla="*/ 649 h 4275"/>
                <a:gd name="T112" fmla="*/ 3707 w 4166"/>
                <a:gd name="T113" fmla="*/ 1161 h 4275"/>
                <a:gd name="T114" fmla="*/ 3629 w 4166"/>
                <a:gd name="T115" fmla="*/ 1192 h 4275"/>
                <a:gd name="T116" fmla="*/ 3481 w 4166"/>
                <a:gd name="T117" fmla="*/ 5 h 4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166" h="4275">
                  <a:moveTo>
                    <a:pt x="685" y="3779"/>
                  </a:moveTo>
                  <a:cubicBezTo>
                    <a:pt x="696" y="3790"/>
                    <a:pt x="703" y="3800"/>
                    <a:pt x="706" y="3810"/>
                  </a:cubicBezTo>
                  <a:cubicBezTo>
                    <a:pt x="709" y="3820"/>
                    <a:pt x="708" y="3828"/>
                    <a:pt x="701" y="3834"/>
                  </a:cubicBezTo>
                  <a:lnTo>
                    <a:pt x="627" y="3908"/>
                  </a:lnTo>
                  <a:lnTo>
                    <a:pt x="765" y="4046"/>
                  </a:lnTo>
                  <a:cubicBezTo>
                    <a:pt x="768" y="4049"/>
                    <a:pt x="770" y="4052"/>
                    <a:pt x="770" y="4055"/>
                  </a:cubicBezTo>
                  <a:cubicBezTo>
                    <a:pt x="771" y="4059"/>
                    <a:pt x="770" y="4063"/>
                    <a:pt x="768" y="4068"/>
                  </a:cubicBezTo>
                  <a:cubicBezTo>
                    <a:pt x="766" y="4072"/>
                    <a:pt x="762" y="4078"/>
                    <a:pt x="757" y="4084"/>
                  </a:cubicBezTo>
                  <a:cubicBezTo>
                    <a:pt x="752" y="4090"/>
                    <a:pt x="745" y="4098"/>
                    <a:pt x="737" y="4107"/>
                  </a:cubicBezTo>
                  <a:cubicBezTo>
                    <a:pt x="728" y="4115"/>
                    <a:pt x="721" y="4122"/>
                    <a:pt x="715" y="4127"/>
                  </a:cubicBezTo>
                  <a:cubicBezTo>
                    <a:pt x="709" y="4132"/>
                    <a:pt x="703" y="4135"/>
                    <a:pt x="698" y="4137"/>
                  </a:cubicBezTo>
                  <a:cubicBezTo>
                    <a:pt x="694" y="4139"/>
                    <a:pt x="690" y="4140"/>
                    <a:pt x="687" y="4139"/>
                  </a:cubicBezTo>
                  <a:cubicBezTo>
                    <a:pt x="684" y="4138"/>
                    <a:pt x="681" y="4137"/>
                    <a:pt x="678" y="4134"/>
                  </a:cubicBezTo>
                  <a:lnTo>
                    <a:pt x="540" y="3996"/>
                  </a:lnTo>
                  <a:lnTo>
                    <a:pt x="271" y="4265"/>
                  </a:lnTo>
                  <a:cubicBezTo>
                    <a:pt x="267" y="4269"/>
                    <a:pt x="263" y="4272"/>
                    <a:pt x="259" y="4273"/>
                  </a:cubicBezTo>
                  <a:cubicBezTo>
                    <a:pt x="255" y="4275"/>
                    <a:pt x="251" y="4275"/>
                    <a:pt x="246" y="4275"/>
                  </a:cubicBezTo>
                  <a:cubicBezTo>
                    <a:pt x="241" y="4274"/>
                    <a:pt x="236" y="4272"/>
                    <a:pt x="230" y="4268"/>
                  </a:cubicBezTo>
                  <a:cubicBezTo>
                    <a:pt x="224" y="4264"/>
                    <a:pt x="217" y="4257"/>
                    <a:pt x="209" y="4249"/>
                  </a:cubicBezTo>
                  <a:cubicBezTo>
                    <a:pt x="203" y="4243"/>
                    <a:pt x="197" y="4237"/>
                    <a:pt x="192" y="4231"/>
                  </a:cubicBezTo>
                  <a:cubicBezTo>
                    <a:pt x="187" y="4226"/>
                    <a:pt x="183" y="4221"/>
                    <a:pt x="180" y="4215"/>
                  </a:cubicBezTo>
                  <a:cubicBezTo>
                    <a:pt x="177" y="4210"/>
                    <a:pt x="174" y="4205"/>
                    <a:pt x="172" y="4199"/>
                  </a:cubicBezTo>
                  <a:cubicBezTo>
                    <a:pt x="170" y="4194"/>
                    <a:pt x="168" y="4188"/>
                    <a:pt x="166" y="4181"/>
                  </a:cubicBezTo>
                  <a:lnTo>
                    <a:pt x="1" y="3547"/>
                  </a:lnTo>
                  <a:cubicBezTo>
                    <a:pt x="0" y="3542"/>
                    <a:pt x="0" y="3538"/>
                    <a:pt x="1" y="3532"/>
                  </a:cubicBezTo>
                  <a:cubicBezTo>
                    <a:pt x="2" y="3527"/>
                    <a:pt x="5" y="3521"/>
                    <a:pt x="9" y="3514"/>
                  </a:cubicBezTo>
                  <a:cubicBezTo>
                    <a:pt x="12" y="3508"/>
                    <a:pt x="18" y="3501"/>
                    <a:pt x="25" y="3492"/>
                  </a:cubicBezTo>
                  <a:cubicBezTo>
                    <a:pt x="32" y="3484"/>
                    <a:pt x="41" y="3475"/>
                    <a:pt x="51" y="3465"/>
                  </a:cubicBezTo>
                  <a:cubicBezTo>
                    <a:pt x="63" y="3453"/>
                    <a:pt x="73" y="3444"/>
                    <a:pt x="82" y="3436"/>
                  </a:cubicBezTo>
                  <a:cubicBezTo>
                    <a:pt x="92" y="3429"/>
                    <a:pt x="99" y="3423"/>
                    <a:pt x="106" y="3419"/>
                  </a:cubicBezTo>
                  <a:cubicBezTo>
                    <a:pt x="113" y="3415"/>
                    <a:pt x="118" y="3413"/>
                    <a:pt x="123" y="3413"/>
                  </a:cubicBezTo>
                  <a:cubicBezTo>
                    <a:pt x="128" y="3412"/>
                    <a:pt x="132" y="3413"/>
                    <a:pt x="135" y="3416"/>
                  </a:cubicBezTo>
                  <a:lnTo>
                    <a:pt x="555" y="3836"/>
                  </a:lnTo>
                  <a:lnTo>
                    <a:pt x="629" y="3762"/>
                  </a:lnTo>
                  <a:cubicBezTo>
                    <a:pt x="635" y="3756"/>
                    <a:pt x="643" y="3754"/>
                    <a:pt x="652" y="3757"/>
                  </a:cubicBezTo>
                  <a:cubicBezTo>
                    <a:pt x="662" y="3759"/>
                    <a:pt x="672" y="3766"/>
                    <a:pt x="685" y="3779"/>
                  </a:cubicBezTo>
                  <a:close/>
                  <a:moveTo>
                    <a:pt x="107" y="3563"/>
                  </a:moveTo>
                  <a:lnTo>
                    <a:pt x="106" y="3564"/>
                  </a:lnTo>
                  <a:lnTo>
                    <a:pt x="255" y="4136"/>
                  </a:lnTo>
                  <a:lnTo>
                    <a:pt x="468" y="3923"/>
                  </a:lnTo>
                  <a:lnTo>
                    <a:pt x="107" y="3563"/>
                  </a:lnTo>
                  <a:close/>
                  <a:moveTo>
                    <a:pt x="1056" y="3121"/>
                  </a:moveTo>
                  <a:cubicBezTo>
                    <a:pt x="1106" y="3171"/>
                    <a:pt x="1148" y="3222"/>
                    <a:pt x="1182" y="3271"/>
                  </a:cubicBezTo>
                  <a:cubicBezTo>
                    <a:pt x="1216" y="3321"/>
                    <a:pt x="1238" y="3370"/>
                    <a:pt x="1250" y="3418"/>
                  </a:cubicBezTo>
                  <a:cubicBezTo>
                    <a:pt x="1261" y="3467"/>
                    <a:pt x="1260" y="3514"/>
                    <a:pt x="1247" y="3560"/>
                  </a:cubicBezTo>
                  <a:cubicBezTo>
                    <a:pt x="1234" y="3607"/>
                    <a:pt x="1205" y="3652"/>
                    <a:pt x="1161" y="3695"/>
                  </a:cubicBezTo>
                  <a:cubicBezTo>
                    <a:pt x="1120" y="3737"/>
                    <a:pt x="1078" y="3764"/>
                    <a:pt x="1035" y="3778"/>
                  </a:cubicBezTo>
                  <a:cubicBezTo>
                    <a:pt x="992" y="3791"/>
                    <a:pt x="947" y="3792"/>
                    <a:pt x="901" y="3781"/>
                  </a:cubicBezTo>
                  <a:cubicBezTo>
                    <a:pt x="856" y="3770"/>
                    <a:pt x="808" y="3747"/>
                    <a:pt x="759" y="3712"/>
                  </a:cubicBezTo>
                  <a:cubicBezTo>
                    <a:pt x="710" y="3677"/>
                    <a:pt x="658" y="3633"/>
                    <a:pt x="604" y="3579"/>
                  </a:cubicBezTo>
                  <a:cubicBezTo>
                    <a:pt x="554" y="3529"/>
                    <a:pt x="512" y="3479"/>
                    <a:pt x="478" y="3429"/>
                  </a:cubicBezTo>
                  <a:cubicBezTo>
                    <a:pt x="444" y="3379"/>
                    <a:pt x="422" y="3330"/>
                    <a:pt x="410" y="3281"/>
                  </a:cubicBezTo>
                  <a:cubicBezTo>
                    <a:pt x="398" y="3233"/>
                    <a:pt x="399" y="3186"/>
                    <a:pt x="413" y="3140"/>
                  </a:cubicBezTo>
                  <a:cubicBezTo>
                    <a:pt x="426" y="3093"/>
                    <a:pt x="454" y="3048"/>
                    <a:pt x="498" y="3005"/>
                  </a:cubicBezTo>
                  <a:cubicBezTo>
                    <a:pt x="539" y="2963"/>
                    <a:pt x="582" y="2936"/>
                    <a:pt x="625" y="2922"/>
                  </a:cubicBezTo>
                  <a:cubicBezTo>
                    <a:pt x="668" y="2909"/>
                    <a:pt x="712" y="2908"/>
                    <a:pt x="758" y="2919"/>
                  </a:cubicBezTo>
                  <a:cubicBezTo>
                    <a:pt x="804" y="2930"/>
                    <a:pt x="852" y="2953"/>
                    <a:pt x="901" y="2988"/>
                  </a:cubicBezTo>
                  <a:cubicBezTo>
                    <a:pt x="950" y="3022"/>
                    <a:pt x="1001" y="3067"/>
                    <a:pt x="1056" y="3121"/>
                  </a:cubicBezTo>
                  <a:close/>
                  <a:moveTo>
                    <a:pt x="972" y="3217"/>
                  </a:moveTo>
                  <a:cubicBezTo>
                    <a:pt x="939" y="3184"/>
                    <a:pt x="909" y="3155"/>
                    <a:pt x="880" y="3132"/>
                  </a:cubicBezTo>
                  <a:cubicBezTo>
                    <a:pt x="852" y="3108"/>
                    <a:pt x="825" y="3088"/>
                    <a:pt x="801" y="3073"/>
                  </a:cubicBezTo>
                  <a:cubicBezTo>
                    <a:pt x="776" y="3058"/>
                    <a:pt x="753" y="3046"/>
                    <a:pt x="731" y="3039"/>
                  </a:cubicBezTo>
                  <a:cubicBezTo>
                    <a:pt x="710" y="3032"/>
                    <a:pt x="689" y="3029"/>
                    <a:pt x="670" y="3030"/>
                  </a:cubicBezTo>
                  <a:cubicBezTo>
                    <a:pt x="650" y="3031"/>
                    <a:pt x="632" y="3035"/>
                    <a:pt x="615" y="3044"/>
                  </a:cubicBezTo>
                  <a:cubicBezTo>
                    <a:pt x="597" y="3053"/>
                    <a:pt x="580" y="3066"/>
                    <a:pt x="564" y="3082"/>
                  </a:cubicBezTo>
                  <a:cubicBezTo>
                    <a:pt x="535" y="3111"/>
                    <a:pt x="519" y="3141"/>
                    <a:pt x="514" y="3172"/>
                  </a:cubicBezTo>
                  <a:cubicBezTo>
                    <a:pt x="510" y="3204"/>
                    <a:pt x="514" y="3237"/>
                    <a:pt x="528" y="3271"/>
                  </a:cubicBezTo>
                  <a:cubicBezTo>
                    <a:pt x="541" y="3305"/>
                    <a:pt x="562" y="3340"/>
                    <a:pt x="590" y="3375"/>
                  </a:cubicBezTo>
                  <a:cubicBezTo>
                    <a:pt x="618" y="3411"/>
                    <a:pt x="651" y="3447"/>
                    <a:pt x="687" y="3483"/>
                  </a:cubicBezTo>
                  <a:cubicBezTo>
                    <a:pt x="736" y="3532"/>
                    <a:pt x="781" y="3572"/>
                    <a:pt x="820" y="3601"/>
                  </a:cubicBezTo>
                  <a:cubicBezTo>
                    <a:pt x="860" y="3630"/>
                    <a:pt x="896" y="3650"/>
                    <a:pt x="928" y="3661"/>
                  </a:cubicBezTo>
                  <a:cubicBezTo>
                    <a:pt x="961" y="3672"/>
                    <a:pt x="991" y="3673"/>
                    <a:pt x="1018" y="3666"/>
                  </a:cubicBezTo>
                  <a:cubicBezTo>
                    <a:pt x="1045" y="3659"/>
                    <a:pt x="1070" y="3643"/>
                    <a:pt x="1095" y="3619"/>
                  </a:cubicBezTo>
                  <a:cubicBezTo>
                    <a:pt x="1114" y="3600"/>
                    <a:pt x="1127" y="3580"/>
                    <a:pt x="1136" y="3559"/>
                  </a:cubicBezTo>
                  <a:cubicBezTo>
                    <a:pt x="1144" y="3539"/>
                    <a:pt x="1148" y="3518"/>
                    <a:pt x="1147" y="3496"/>
                  </a:cubicBezTo>
                  <a:cubicBezTo>
                    <a:pt x="1146" y="3474"/>
                    <a:pt x="1141" y="3452"/>
                    <a:pt x="1131" y="3429"/>
                  </a:cubicBezTo>
                  <a:cubicBezTo>
                    <a:pt x="1122" y="3407"/>
                    <a:pt x="1110" y="3384"/>
                    <a:pt x="1095" y="3360"/>
                  </a:cubicBezTo>
                  <a:cubicBezTo>
                    <a:pt x="1080" y="3337"/>
                    <a:pt x="1061" y="3313"/>
                    <a:pt x="1040" y="3289"/>
                  </a:cubicBezTo>
                  <a:cubicBezTo>
                    <a:pt x="1019" y="3265"/>
                    <a:pt x="997" y="3241"/>
                    <a:pt x="972" y="3217"/>
                  </a:cubicBezTo>
                  <a:close/>
                  <a:moveTo>
                    <a:pt x="1251" y="2596"/>
                  </a:moveTo>
                  <a:cubicBezTo>
                    <a:pt x="1277" y="2622"/>
                    <a:pt x="1298" y="2649"/>
                    <a:pt x="1313" y="2676"/>
                  </a:cubicBezTo>
                  <a:cubicBezTo>
                    <a:pt x="1329" y="2703"/>
                    <a:pt x="1338" y="2730"/>
                    <a:pt x="1342" y="2757"/>
                  </a:cubicBezTo>
                  <a:cubicBezTo>
                    <a:pt x="1345" y="2784"/>
                    <a:pt x="1342" y="2811"/>
                    <a:pt x="1332" y="2837"/>
                  </a:cubicBezTo>
                  <a:cubicBezTo>
                    <a:pt x="1322" y="2864"/>
                    <a:pt x="1305" y="2890"/>
                    <a:pt x="1281" y="2914"/>
                  </a:cubicBezTo>
                  <a:cubicBezTo>
                    <a:pt x="1256" y="2939"/>
                    <a:pt x="1231" y="2956"/>
                    <a:pt x="1206" y="2966"/>
                  </a:cubicBezTo>
                  <a:cubicBezTo>
                    <a:pt x="1180" y="2976"/>
                    <a:pt x="1155" y="2979"/>
                    <a:pt x="1129" y="2975"/>
                  </a:cubicBezTo>
                  <a:cubicBezTo>
                    <a:pt x="1103" y="2972"/>
                    <a:pt x="1077" y="2962"/>
                    <a:pt x="1050" y="2946"/>
                  </a:cubicBezTo>
                  <a:cubicBezTo>
                    <a:pt x="1024" y="2930"/>
                    <a:pt x="997" y="2909"/>
                    <a:pt x="970" y="2881"/>
                  </a:cubicBezTo>
                  <a:cubicBezTo>
                    <a:pt x="945" y="2857"/>
                    <a:pt x="925" y="2831"/>
                    <a:pt x="910" y="2804"/>
                  </a:cubicBezTo>
                  <a:cubicBezTo>
                    <a:pt x="894" y="2778"/>
                    <a:pt x="885" y="2751"/>
                    <a:pt x="881" y="2724"/>
                  </a:cubicBezTo>
                  <a:cubicBezTo>
                    <a:pt x="877" y="2698"/>
                    <a:pt x="880" y="2671"/>
                    <a:pt x="889" y="2644"/>
                  </a:cubicBezTo>
                  <a:cubicBezTo>
                    <a:pt x="899" y="2617"/>
                    <a:pt x="916" y="2591"/>
                    <a:pt x="940" y="2566"/>
                  </a:cubicBezTo>
                  <a:cubicBezTo>
                    <a:pt x="967" y="2540"/>
                    <a:pt x="994" y="2522"/>
                    <a:pt x="1021" y="2513"/>
                  </a:cubicBezTo>
                  <a:cubicBezTo>
                    <a:pt x="1049" y="2504"/>
                    <a:pt x="1076" y="2502"/>
                    <a:pt x="1102" y="2506"/>
                  </a:cubicBezTo>
                  <a:cubicBezTo>
                    <a:pt x="1128" y="2511"/>
                    <a:pt x="1154" y="2521"/>
                    <a:pt x="1179" y="2537"/>
                  </a:cubicBezTo>
                  <a:cubicBezTo>
                    <a:pt x="1204" y="2554"/>
                    <a:pt x="1228" y="2573"/>
                    <a:pt x="1251" y="2596"/>
                  </a:cubicBezTo>
                  <a:close/>
                  <a:moveTo>
                    <a:pt x="1182" y="2670"/>
                  </a:moveTo>
                  <a:cubicBezTo>
                    <a:pt x="1163" y="2651"/>
                    <a:pt x="1145" y="2636"/>
                    <a:pt x="1128" y="2624"/>
                  </a:cubicBezTo>
                  <a:cubicBezTo>
                    <a:pt x="1110" y="2612"/>
                    <a:pt x="1094" y="2603"/>
                    <a:pt x="1078" y="2599"/>
                  </a:cubicBezTo>
                  <a:cubicBezTo>
                    <a:pt x="1063" y="2595"/>
                    <a:pt x="1048" y="2595"/>
                    <a:pt x="1034" y="2599"/>
                  </a:cubicBezTo>
                  <a:cubicBezTo>
                    <a:pt x="1020" y="2603"/>
                    <a:pt x="1007" y="2612"/>
                    <a:pt x="994" y="2624"/>
                  </a:cubicBezTo>
                  <a:cubicBezTo>
                    <a:pt x="982" y="2636"/>
                    <a:pt x="974" y="2649"/>
                    <a:pt x="970" y="2662"/>
                  </a:cubicBezTo>
                  <a:cubicBezTo>
                    <a:pt x="966" y="2676"/>
                    <a:pt x="966" y="2690"/>
                    <a:pt x="970" y="2705"/>
                  </a:cubicBezTo>
                  <a:cubicBezTo>
                    <a:pt x="974" y="2720"/>
                    <a:pt x="982" y="2736"/>
                    <a:pt x="993" y="2753"/>
                  </a:cubicBezTo>
                  <a:cubicBezTo>
                    <a:pt x="1004" y="2770"/>
                    <a:pt x="1020" y="2788"/>
                    <a:pt x="1039" y="2807"/>
                  </a:cubicBezTo>
                  <a:cubicBezTo>
                    <a:pt x="1062" y="2830"/>
                    <a:pt x="1082" y="2847"/>
                    <a:pt x="1101" y="2860"/>
                  </a:cubicBezTo>
                  <a:cubicBezTo>
                    <a:pt x="1120" y="2872"/>
                    <a:pt x="1136" y="2879"/>
                    <a:pt x="1151" y="2882"/>
                  </a:cubicBezTo>
                  <a:cubicBezTo>
                    <a:pt x="1166" y="2886"/>
                    <a:pt x="1180" y="2884"/>
                    <a:pt x="1193" y="2879"/>
                  </a:cubicBezTo>
                  <a:cubicBezTo>
                    <a:pt x="1205" y="2873"/>
                    <a:pt x="1217" y="2865"/>
                    <a:pt x="1229" y="2854"/>
                  </a:cubicBezTo>
                  <a:cubicBezTo>
                    <a:pt x="1242" y="2840"/>
                    <a:pt x="1251" y="2826"/>
                    <a:pt x="1254" y="2813"/>
                  </a:cubicBezTo>
                  <a:cubicBezTo>
                    <a:pt x="1258" y="2799"/>
                    <a:pt x="1257" y="2784"/>
                    <a:pt x="1252" y="2769"/>
                  </a:cubicBezTo>
                  <a:cubicBezTo>
                    <a:pt x="1248" y="2754"/>
                    <a:pt x="1239" y="2738"/>
                    <a:pt x="1228" y="2722"/>
                  </a:cubicBezTo>
                  <a:cubicBezTo>
                    <a:pt x="1216" y="2706"/>
                    <a:pt x="1201" y="2688"/>
                    <a:pt x="1182" y="2670"/>
                  </a:cubicBezTo>
                  <a:close/>
                  <a:moveTo>
                    <a:pt x="1968" y="2537"/>
                  </a:moveTo>
                  <a:cubicBezTo>
                    <a:pt x="1994" y="2563"/>
                    <a:pt x="2015" y="2590"/>
                    <a:pt x="2030" y="2617"/>
                  </a:cubicBezTo>
                  <a:cubicBezTo>
                    <a:pt x="2046" y="2644"/>
                    <a:pt x="2055" y="2671"/>
                    <a:pt x="2058" y="2698"/>
                  </a:cubicBezTo>
                  <a:cubicBezTo>
                    <a:pt x="2062" y="2725"/>
                    <a:pt x="2058" y="2752"/>
                    <a:pt x="2049" y="2779"/>
                  </a:cubicBezTo>
                  <a:cubicBezTo>
                    <a:pt x="2039" y="2805"/>
                    <a:pt x="2022" y="2831"/>
                    <a:pt x="1998" y="2855"/>
                  </a:cubicBezTo>
                  <a:cubicBezTo>
                    <a:pt x="1973" y="2880"/>
                    <a:pt x="1948" y="2897"/>
                    <a:pt x="1922" y="2907"/>
                  </a:cubicBezTo>
                  <a:cubicBezTo>
                    <a:pt x="1897" y="2917"/>
                    <a:pt x="1871" y="2920"/>
                    <a:pt x="1845" y="2916"/>
                  </a:cubicBezTo>
                  <a:cubicBezTo>
                    <a:pt x="1819" y="2913"/>
                    <a:pt x="1793" y="2903"/>
                    <a:pt x="1767" y="2887"/>
                  </a:cubicBezTo>
                  <a:cubicBezTo>
                    <a:pt x="1740" y="2871"/>
                    <a:pt x="1714" y="2850"/>
                    <a:pt x="1687" y="2823"/>
                  </a:cubicBezTo>
                  <a:cubicBezTo>
                    <a:pt x="1662" y="2798"/>
                    <a:pt x="1642" y="2772"/>
                    <a:pt x="1626" y="2746"/>
                  </a:cubicBezTo>
                  <a:cubicBezTo>
                    <a:pt x="1611" y="2719"/>
                    <a:pt x="1601" y="2692"/>
                    <a:pt x="1598" y="2665"/>
                  </a:cubicBezTo>
                  <a:cubicBezTo>
                    <a:pt x="1594" y="2639"/>
                    <a:pt x="1597" y="2612"/>
                    <a:pt x="1606" y="2585"/>
                  </a:cubicBezTo>
                  <a:cubicBezTo>
                    <a:pt x="1615" y="2558"/>
                    <a:pt x="1632" y="2532"/>
                    <a:pt x="1657" y="2507"/>
                  </a:cubicBezTo>
                  <a:cubicBezTo>
                    <a:pt x="1684" y="2481"/>
                    <a:pt x="1711" y="2463"/>
                    <a:pt x="1738" y="2454"/>
                  </a:cubicBezTo>
                  <a:cubicBezTo>
                    <a:pt x="1765" y="2445"/>
                    <a:pt x="1792" y="2443"/>
                    <a:pt x="1818" y="2447"/>
                  </a:cubicBezTo>
                  <a:cubicBezTo>
                    <a:pt x="1845" y="2452"/>
                    <a:pt x="1870" y="2462"/>
                    <a:pt x="1895" y="2478"/>
                  </a:cubicBezTo>
                  <a:cubicBezTo>
                    <a:pt x="1920" y="2495"/>
                    <a:pt x="1945" y="2514"/>
                    <a:pt x="1968" y="2537"/>
                  </a:cubicBezTo>
                  <a:close/>
                  <a:moveTo>
                    <a:pt x="1899" y="2611"/>
                  </a:moveTo>
                  <a:cubicBezTo>
                    <a:pt x="1880" y="2592"/>
                    <a:pt x="1862" y="2577"/>
                    <a:pt x="1844" y="2565"/>
                  </a:cubicBezTo>
                  <a:cubicBezTo>
                    <a:pt x="1827" y="2553"/>
                    <a:pt x="1810" y="2544"/>
                    <a:pt x="1795" y="2540"/>
                  </a:cubicBezTo>
                  <a:cubicBezTo>
                    <a:pt x="1780" y="2536"/>
                    <a:pt x="1765" y="2536"/>
                    <a:pt x="1751" y="2540"/>
                  </a:cubicBezTo>
                  <a:cubicBezTo>
                    <a:pt x="1737" y="2544"/>
                    <a:pt x="1723" y="2553"/>
                    <a:pt x="1711" y="2565"/>
                  </a:cubicBezTo>
                  <a:cubicBezTo>
                    <a:pt x="1699" y="2577"/>
                    <a:pt x="1691" y="2590"/>
                    <a:pt x="1687" y="2603"/>
                  </a:cubicBezTo>
                  <a:cubicBezTo>
                    <a:pt x="1683" y="2617"/>
                    <a:pt x="1683" y="2631"/>
                    <a:pt x="1687" y="2646"/>
                  </a:cubicBezTo>
                  <a:cubicBezTo>
                    <a:pt x="1691" y="2661"/>
                    <a:pt x="1698" y="2677"/>
                    <a:pt x="1710" y="2694"/>
                  </a:cubicBezTo>
                  <a:cubicBezTo>
                    <a:pt x="1721" y="2711"/>
                    <a:pt x="1736" y="2729"/>
                    <a:pt x="1755" y="2748"/>
                  </a:cubicBezTo>
                  <a:cubicBezTo>
                    <a:pt x="1778" y="2771"/>
                    <a:pt x="1799" y="2788"/>
                    <a:pt x="1818" y="2801"/>
                  </a:cubicBezTo>
                  <a:cubicBezTo>
                    <a:pt x="1836" y="2813"/>
                    <a:pt x="1853" y="2820"/>
                    <a:pt x="1868" y="2824"/>
                  </a:cubicBezTo>
                  <a:cubicBezTo>
                    <a:pt x="1883" y="2827"/>
                    <a:pt x="1897" y="2825"/>
                    <a:pt x="1909" y="2820"/>
                  </a:cubicBezTo>
                  <a:cubicBezTo>
                    <a:pt x="1922" y="2815"/>
                    <a:pt x="1934" y="2806"/>
                    <a:pt x="1945" y="2795"/>
                  </a:cubicBezTo>
                  <a:cubicBezTo>
                    <a:pt x="1959" y="2781"/>
                    <a:pt x="1967" y="2767"/>
                    <a:pt x="1971" y="2754"/>
                  </a:cubicBezTo>
                  <a:cubicBezTo>
                    <a:pt x="1974" y="2740"/>
                    <a:pt x="1974" y="2725"/>
                    <a:pt x="1969" y="2710"/>
                  </a:cubicBezTo>
                  <a:cubicBezTo>
                    <a:pt x="1964" y="2695"/>
                    <a:pt x="1956" y="2679"/>
                    <a:pt x="1944" y="2663"/>
                  </a:cubicBezTo>
                  <a:cubicBezTo>
                    <a:pt x="1932" y="2647"/>
                    <a:pt x="1917" y="2629"/>
                    <a:pt x="1899" y="2611"/>
                  </a:cubicBezTo>
                  <a:close/>
                  <a:moveTo>
                    <a:pt x="1606" y="3239"/>
                  </a:moveTo>
                  <a:cubicBezTo>
                    <a:pt x="1608" y="3244"/>
                    <a:pt x="1608" y="3248"/>
                    <a:pt x="1607" y="3252"/>
                  </a:cubicBezTo>
                  <a:cubicBezTo>
                    <a:pt x="1606" y="3256"/>
                    <a:pt x="1605" y="3260"/>
                    <a:pt x="1602" y="3265"/>
                  </a:cubicBezTo>
                  <a:cubicBezTo>
                    <a:pt x="1600" y="3269"/>
                    <a:pt x="1597" y="3274"/>
                    <a:pt x="1593" y="3280"/>
                  </a:cubicBezTo>
                  <a:cubicBezTo>
                    <a:pt x="1589" y="3285"/>
                    <a:pt x="1583" y="3291"/>
                    <a:pt x="1576" y="3298"/>
                  </a:cubicBezTo>
                  <a:cubicBezTo>
                    <a:pt x="1569" y="3305"/>
                    <a:pt x="1562" y="3310"/>
                    <a:pt x="1556" y="3314"/>
                  </a:cubicBezTo>
                  <a:cubicBezTo>
                    <a:pt x="1550" y="3317"/>
                    <a:pt x="1545" y="3318"/>
                    <a:pt x="1541" y="3318"/>
                  </a:cubicBezTo>
                  <a:cubicBezTo>
                    <a:pt x="1537" y="3318"/>
                    <a:pt x="1534" y="3316"/>
                    <a:pt x="1531" y="3312"/>
                  </a:cubicBezTo>
                  <a:cubicBezTo>
                    <a:pt x="1528" y="3308"/>
                    <a:pt x="1526" y="3303"/>
                    <a:pt x="1525" y="3296"/>
                  </a:cubicBezTo>
                  <a:lnTo>
                    <a:pt x="1327" y="2184"/>
                  </a:lnTo>
                  <a:cubicBezTo>
                    <a:pt x="1326" y="2179"/>
                    <a:pt x="1326" y="2175"/>
                    <a:pt x="1326" y="2171"/>
                  </a:cubicBezTo>
                  <a:cubicBezTo>
                    <a:pt x="1327" y="2166"/>
                    <a:pt x="1328" y="2162"/>
                    <a:pt x="1331" y="2157"/>
                  </a:cubicBezTo>
                  <a:cubicBezTo>
                    <a:pt x="1334" y="2153"/>
                    <a:pt x="1337" y="2148"/>
                    <a:pt x="1341" y="2143"/>
                  </a:cubicBezTo>
                  <a:cubicBezTo>
                    <a:pt x="1345" y="2138"/>
                    <a:pt x="1351" y="2132"/>
                    <a:pt x="1358" y="2125"/>
                  </a:cubicBezTo>
                  <a:cubicBezTo>
                    <a:pt x="1365" y="2118"/>
                    <a:pt x="1371" y="2112"/>
                    <a:pt x="1377" y="2109"/>
                  </a:cubicBezTo>
                  <a:cubicBezTo>
                    <a:pt x="1383" y="2106"/>
                    <a:pt x="1388" y="2104"/>
                    <a:pt x="1392" y="2104"/>
                  </a:cubicBezTo>
                  <a:cubicBezTo>
                    <a:pt x="1397" y="2105"/>
                    <a:pt x="1400" y="2107"/>
                    <a:pt x="1403" y="2111"/>
                  </a:cubicBezTo>
                  <a:cubicBezTo>
                    <a:pt x="1406" y="2115"/>
                    <a:pt x="1408" y="2120"/>
                    <a:pt x="1409" y="2126"/>
                  </a:cubicBezTo>
                  <a:lnTo>
                    <a:pt x="1606" y="3239"/>
                  </a:lnTo>
                  <a:close/>
                  <a:moveTo>
                    <a:pt x="2189" y="2135"/>
                  </a:moveTo>
                  <a:cubicBezTo>
                    <a:pt x="2202" y="2149"/>
                    <a:pt x="2209" y="2159"/>
                    <a:pt x="2212" y="2167"/>
                  </a:cubicBezTo>
                  <a:cubicBezTo>
                    <a:pt x="2214" y="2176"/>
                    <a:pt x="2212" y="2182"/>
                    <a:pt x="2206" y="2188"/>
                  </a:cubicBezTo>
                  <a:lnTo>
                    <a:pt x="1993" y="2401"/>
                  </a:lnTo>
                  <a:cubicBezTo>
                    <a:pt x="1987" y="2407"/>
                    <a:pt x="1980" y="2409"/>
                    <a:pt x="1972" y="2407"/>
                  </a:cubicBezTo>
                  <a:cubicBezTo>
                    <a:pt x="1964" y="2404"/>
                    <a:pt x="1953" y="2397"/>
                    <a:pt x="1940" y="2384"/>
                  </a:cubicBezTo>
                  <a:cubicBezTo>
                    <a:pt x="1927" y="2371"/>
                    <a:pt x="1920" y="2361"/>
                    <a:pt x="1918" y="2352"/>
                  </a:cubicBezTo>
                  <a:cubicBezTo>
                    <a:pt x="1916" y="2344"/>
                    <a:pt x="1918" y="2337"/>
                    <a:pt x="1924" y="2331"/>
                  </a:cubicBezTo>
                  <a:lnTo>
                    <a:pt x="2136" y="2119"/>
                  </a:lnTo>
                  <a:cubicBezTo>
                    <a:pt x="2139" y="2116"/>
                    <a:pt x="2142" y="2114"/>
                    <a:pt x="2145" y="2113"/>
                  </a:cubicBezTo>
                  <a:cubicBezTo>
                    <a:pt x="2148" y="2112"/>
                    <a:pt x="2152" y="2112"/>
                    <a:pt x="2157" y="2113"/>
                  </a:cubicBezTo>
                  <a:cubicBezTo>
                    <a:pt x="2161" y="2114"/>
                    <a:pt x="2166" y="2117"/>
                    <a:pt x="2171" y="2120"/>
                  </a:cubicBezTo>
                  <a:cubicBezTo>
                    <a:pt x="2176" y="2124"/>
                    <a:pt x="2182" y="2129"/>
                    <a:pt x="2189" y="2135"/>
                  </a:cubicBezTo>
                  <a:close/>
                  <a:moveTo>
                    <a:pt x="2800" y="1663"/>
                  </a:moveTo>
                  <a:cubicBezTo>
                    <a:pt x="2812" y="1674"/>
                    <a:pt x="2819" y="1685"/>
                    <a:pt x="2822" y="1694"/>
                  </a:cubicBezTo>
                  <a:cubicBezTo>
                    <a:pt x="2825" y="1704"/>
                    <a:pt x="2823" y="1712"/>
                    <a:pt x="2817" y="1718"/>
                  </a:cubicBezTo>
                  <a:lnTo>
                    <a:pt x="2743" y="1793"/>
                  </a:lnTo>
                  <a:lnTo>
                    <a:pt x="2881" y="1931"/>
                  </a:lnTo>
                  <a:cubicBezTo>
                    <a:pt x="2884" y="1934"/>
                    <a:pt x="2885" y="1936"/>
                    <a:pt x="2886" y="1940"/>
                  </a:cubicBezTo>
                  <a:cubicBezTo>
                    <a:pt x="2886" y="1943"/>
                    <a:pt x="2886" y="1947"/>
                    <a:pt x="2883" y="1952"/>
                  </a:cubicBezTo>
                  <a:cubicBezTo>
                    <a:pt x="2881" y="1957"/>
                    <a:pt x="2878" y="1962"/>
                    <a:pt x="2873" y="1969"/>
                  </a:cubicBezTo>
                  <a:cubicBezTo>
                    <a:pt x="2868" y="1975"/>
                    <a:pt x="2861" y="1982"/>
                    <a:pt x="2852" y="1991"/>
                  </a:cubicBezTo>
                  <a:cubicBezTo>
                    <a:pt x="2844" y="1999"/>
                    <a:pt x="2837" y="2006"/>
                    <a:pt x="2830" y="2011"/>
                  </a:cubicBezTo>
                  <a:cubicBezTo>
                    <a:pt x="2824" y="2016"/>
                    <a:pt x="2819" y="2019"/>
                    <a:pt x="2814" y="2021"/>
                  </a:cubicBezTo>
                  <a:cubicBezTo>
                    <a:pt x="2809" y="2023"/>
                    <a:pt x="2805" y="2024"/>
                    <a:pt x="2802" y="2023"/>
                  </a:cubicBezTo>
                  <a:cubicBezTo>
                    <a:pt x="2799" y="2023"/>
                    <a:pt x="2796" y="2021"/>
                    <a:pt x="2794" y="2018"/>
                  </a:cubicBezTo>
                  <a:lnTo>
                    <a:pt x="2655" y="1880"/>
                  </a:lnTo>
                  <a:lnTo>
                    <a:pt x="2386" y="2149"/>
                  </a:lnTo>
                  <a:cubicBezTo>
                    <a:pt x="2382" y="2153"/>
                    <a:pt x="2379" y="2156"/>
                    <a:pt x="2375" y="2158"/>
                  </a:cubicBezTo>
                  <a:cubicBezTo>
                    <a:pt x="2371" y="2159"/>
                    <a:pt x="2367" y="2160"/>
                    <a:pt x="2362" y="2159"/>
                  </a:cubicBezTo>
                  <a:cubicBezTo>
                    <a:pt x="2357" y="2159"/>
                    <a:pt x="2352" y="2156"/>
                    <a:pt x="2346" y="2152"/>
                  </a:cubicBezTo>
                  <a:cubicBezTo>
                    <a:pt x="2340" y="2148"/>
                    <a:pt x="2333" y="2142"/>
                    <a:pt x="2325" y="2134"/>
                  </a:cubicBezTo>
                  <a:cubicBezTo>
                    <a:pt x="2318" y="2127"/>
                    <a:pt x="2313" y="2121"/>
                    <a:pt x="2308" y="2116"/>
                  </a:cubicBezTo>
                  <a:cubicBezTo>
                    <a:pt x="2303" y="2110"/>
                    <a:pt x="2299" y="2105"/>
                    <a:pt x="2296" y="2100"/>
                  </a:cubicBezTo>
                  <a:cubicBezTo>
                    <a:pt x="2293" y="2095"/>
                    <a:pt x="2290" y="2089"/>
                    <a:pt x="2288" y="2084"/>
                  </a:cubicBezTo>
                  <a:cubicBezTo>
                    <a:pt x="2285" y="2078"/>
                    <a:pt x="2283" y="2072"/>
                    <a:pt x="2281" y="2065"/>
                  </a:cubicBezTo>
                  <a:lnTo>
                    <a:pt x="2116" y="1431"/>
                  </a:lnTo>
                  <a:cubicBezTo>
                    <a:pt x="2115" y="1427"/>
                    <a:pt x="2115" y="1422"/>
                    <a:pt x="2117" y="1417"/>
                  </a:cubicBezTo>
                  <a:cubicBezTo>
                    <a:pt x="2118" y="1411"/>
                    <a:pt x="2120" y="1405"/>
                    <a:pt x="2124" y="1399"/>
                  </a:cubicBezTo>
                  <a:cubicBezTo>
                    <a:pt x="2128" y="1392"/>
                    <a:pt x="2134" y="1385"/>
                    <a:pt x="2141" y="1377"/>
                  </a:cubicBezTo>
                  <a:cubicBezTo>
                    <a:pt x="2148" y="1369"/>
                    <a:pt x="2156" y="1359"/>
                    <a:pt x="2167" y="1349"/>
                  </a:cubicBezTo>
                  <a:cubicBezTo>
                    <a:pt x="2178" y="1338"/>
                    <a:pt x="2189" y="1328"/>
                    <a:pt x="2198" y="1321"/>
                  </a:cubicBezTo>
                  <a:cubicBezTo>
                    <a:pt x="2207" y="1313"/>
                    <a:pt x="2215" y="1307"/>
                    <a:pt x="2222" y="1303"/>
                  </a:cubicBezTo>
                  <a:cubicBezTo>
                    <a:pt x="2228" y="1300"/>
                    <a:pt x="2234" y="1297"/>
                    <a:pt x="2239" y="1297"/>
                  </a:cubicBezTo>
                  <a:cubicBezTo>
                    <a:pt x="2244" y="1296"/>
                    <a:pt x="2248" y="1298"/>
                    <a:pt x="2251" y="1301"/>
                  </a:cubicBezTo>
                  <a:lnTo>
                    <a:pt x="2671" y="1720"/>
                  </a:lnTo>
                  <a:lnTo>
                    <a:pt x="2745" y="1646"/>
                  </a:lnTo>
                  <a:cubicBezTo>
                    <a:pt x="2751" y="1640"/>
                    <a:pt x="2758" y="1639"/>
                    <a:pt x="2768" y="1641"/>
                  </a:cubicBezTo>
                  <a:cubicBezTo>
                    <a:pt x="2777" y="1643"/>
                    <a:pt x="2788" y="1651"/>
                    <a:pt x="2800" y="1663"/>
                  </a:cubicBezTo>
                  <a:close/>
                  <a:moveTo>
                    <a:pt x="2222" y="1447"/>
                  </a:moveTo>
                  <a:lnTo>
                    <a:pt x="2221" y="1448"/>
                  </a:lnTo>
                  <a:lnTo>
                    <a:pt x="2371" y="2020"/>
                  </a:lnTo>
                  <a:lnTo>
                    <a:pt x="2583" y="1808"/>
                  </a:lnTo>
                  <a:lnTo>
                    <a:pt x="2222" y="1447"/>
                  </a:lnTo>
                  <a:close/>
                  <a:moveTo>
                    <a:pt x="3265" y="1149"/>
                  </a:moveTo>
                  <a:cubicBezTo>
                    <a:pt x="3301" y="1184"/>
                    <a:pt x="3326" y="1222"/>
                    <a:pt x="3342" y="1261"/>
                  </a:cubicBezTo>
                  <a:cubicBezTo>
                    <a:pt x="3357" y="1300"/>
                    <a:pt x="3364" y="1340"/>
                    <a:pt x="3361" y="1381"/>
                  </a:cubicBezTo>
                  <a:cubicBezTo>
                    <a:pt x="3358" y="1421"/>
                    <a:pt x="3346" y="1461"/>
                    <a:pt x="3326" y="1501"/>
                  </a:cubicBezTo>
                  <a:cubicBezTo>
                    <a:pt x="3306" y="1541"/>
                    <a:pt x="3278" y="1579"/>
                    <a:pt x="3241" y="1616"/>
                  </a:cubicBezTo>
                  <a:cubicBezTo>
                    <a:pt x="3221" y="1636"/>
                    <a:pt x="3200" y="1654"/>
                    <a:pt x="3179" y="1669"/>
                  </a:cubicBezTo>
                  <a:cubicBezTo>
                    <a:pt x="3158" y="1685"/>
                    <a:pt x="3138" y="1697"/>
                    <a:pt x="3119" y="1707"/>
                  </a:cubicBezTo>
                  <a:cubicBezTo>
                    <a:pt x="3101" y="1717"/>
                    <a:pt x="3085" y="1725"/>
                    <a:pt x="3072" y="1730"/>
                  </a:cubicBezTo>
                  <a:cubicBezTo>
                    <a:pt x="3059" y="1735"/>
                    <a:pt x="3049" y="1738"/>
                    <a:pt x="3045" y="1738"/>
                  </a:cubicBezTo>
                  <a:cubicBezTo>
                    <a:pt x="3040" y="1738"/>
                    <a:pt x="3036" y="1738"/>
                    <a:pt x="3033" y="1737"/>
                  </a:cubicBezTo>
                  <a:cubicBezTo>
                    <a:pt x="3030" y="1736"/>
                    <a:pt x="3026" y="1734"/>
                    <a:pt x="3022" y="1732"/>
                  </a:cubicBezTo>
                  <a:cubicBezTo>
                    <a:pt x="3019" y="1730"/>
                    <a:pt x="3014" y="1727"/>
                    <a:pt x="3010" y="1723"/>
                  </a:cubicBezTo>
                  <a:cubicBezTo>
                    <a:pt x="3005" y="1719"/>
                    <a:pt x="3000" y="1714"/>
                    <a:pt x="2993" y="1708"/>
                  </a:cubicBezTo>
                  <a:cubicBezTo>
                    <a:pt x="2988" y="1702"/>
                    <a:pt x="2983" y="1697"/>
                    <a:pt x="2979" y="1691"/>
                  </a:cubicBezTo>
                  <a:cubicBezTo>
                    <a:pt x="2975" y="1686"/>
                    <a:pt x="2972" y="1682"/>
                    <a:pt x="2970" y="1677"/>
                  </a:cubicBezTo>
                  <a:cubicBezTo>
                    <a:pt x="2969" y="1673"/>
                    <a:pt x="2968" y="1669"/>
                    <a:pt x="2969" y="1666"/>
                  </a:cubicBezTo>
                  <a:cubicBezTo>
                    <a:pt x="2969" y="1663"/>
                    <a:pt x="2971" y="1660"/>
                    <a:pt x="2973" y="1658"/>
                  </a:cubicBezTo>
                  <a:cubicBezTo>
                    <a:pt x="2977" y="1654"/>
                    <a:pt x="2984" y="1651"/>
                    <a:pt x="2995" y="1648"/>
                  </a:cubicBezTo>
                  <a:cubicBezTo>
                    <a:pt x="3007" y="1646"/>
                    <a:pt x="3021" y="1641"/>
                    <a:pt x="3038" y="1633"/>
                  </a:cubicBezTo>
                  <a:cubicBezTo>
                    <a:pt x="3055" y="1626"/>
                    <a:pt x="3074" y="1616"/>
                    <a:pt x="3096" y="1603"/>
                  </a:cubicBezTo>
                  <a:cubicBezTo>
                    <a:pt x="3119" y="1589"/>
                    <a:pt x="3142" y="1570"/>
                    <a:pt x="3166" y="1546"/>
                  </a:cubicBezTo>
                  <a:cubicBezTo>
                    <a:pt x="3189" y="1523"/>
                    <a:pt x="3207" y="1500"/>
                    <a:pt x="3221" y="1475"/>
                  </a:cubicBezTo>
                  <a:cubicBezTo>
                    <a:pt x="3234" y="1451"/>
                    <a:pt x="3242" y="1426"/>
                    <a:pt x="3244" y="1401"/>
                  </a:cubicBezTo>
                  <a:cubicBezTo>
                    <a:pt x="3246" y="1376"/>
                    <a:pt x="3243" y="1350"/>
                    <a:pt x="3233" y="1325"/>
                  </a:cubicBezTo>
                  <a:cubicBezTo>
                    <a:pt x="3223" y="1300"/>
                    <a:pt x="3206" y="1275"/>
                    <a:pt x="3181" y="1250"/>
                  </a:cubicBezTo>
                  <a:cubicBezTo>
                    <a:pt x="3160" y="1229"/>
                    <a:pt x="3138" y="1214"/>
                    <a:pt x="3115" y="1204"/>
                  </a:cubicBezTo>
                  <a:cubicBezTo>
                    <a:pt x="3093" y="1195"/>
                    <a:pt x="3069" y="1191"/>
                    <a:pt x="3045" y="1194"/>
                  </a:cubicBezTo>
                  <a:cubicBezTo>
                    <a:pt x="3020" y="1197"/>
                    <a:pt x="2995" y="1207"/>
                    <a:pt x="2969" y="1223"/>
                  </a:cubicBezTo>
                  <a:cubicBezTo>
                    <a:pt x="2943" y="1238"/>
                    <a:pt x="2915" y="1261"/>
                    <a:pt x="2886" y="1290"/>
                  </a:cubicBezTo>
                  <a:cubicBezTo>
                    <a:pt x="2865" y="1311"/>
                    <a:pt x="2848" y="1329"/>
                    <a:pt x="2835" y="1346"/>
                  </a:cubicBezTo>
                  <a:cubicBezTo>
                    <a:pt x="2823" y="1363"/>
                    <a:pt x="2810" y="1378"/>
                    <a:pt x="2797" y="1391"/>
                  </a:cubicBezTo>
                  <a:cubicBezTo>
                    <a:pt x="2787" y="1401"/>
                    <a:pt x="2778" y="1405"/>
                    <a:pt x="2770" y="1405"/>
                  </a:cubicBezTo>
                  <a:cubicBezTo>
                    <a:pt x="2761" y="1404"/>
                    <a:pt x="2751" y="1398"/>
                    <a:pt x="2738" y="1385"/>
                  </a:cubicBezTo>
                  <a:lnTo>
                    <a:pt x="2470" y="1118"/>
                  </a:lnTo>
                  <a:cubicBezTo>
                    <a:pt x="2459" y="1106"/>
                    <a:pt x="2454" y="1096"/>
                    <a:pt x="2453" y="1085"/>
                  </a:cubicBezTo>
                  <a:cubicBezTo>
                    <a:pt x="2453" y="1074"/>
                    <a:pt x="2458" y="1064"/>
                    <a:pt x="2468" y="1054"/>
                  </a:cubicBezTo>
                  <a:lnTo>
                    <a:pt x="2759" y="763"/>
                  </a:lnTo>
                  <a:cubicBezTo>
                    <a:pt x="2762" y="760"/>
                    <a:pt x="2765" y="758"/>
                    <a:pt x="2769" y="757"/>
                  </a:cubicBezTo>
                  <a:cubicBezTo>
                    <a:pt x="2773" y="756"/>
                    <a:pt x="2778" y="756"/>
                    <a:pt x="2783" y="758"/>
                  </a:cubicBezTo>
                  <a:cubicBezTo>
                    <a:pt x="2787" y="759"/>
                    <a:pt x="2792" y="762"/>
                    <a:pt x="2798" y="766"/>
                  </a:cubicBezTo>
                  <a:cubicBezTo>
                    <a:pt x="2804" y="770"/>
                    <a:pt x="2810" y="775"/>
                    <a:pt x="2816" y="781"/>
                  </a:cubicBezTo>
                  <a:cubicBezTo>
                    <a:pt x="2828" y="793"/>
                    <a:pt x="2836" y="804"/>
                    <a:pt x="2840" y="815"/>
                  </a:cubicBezTo>
                  <a:cubicBezTo>
                    <a:pt x="2843" y="825"/>
                    <a:pt x="2842" y="832"/>
                    <a:pt x="2836" y="838"/>
                  </a:cubicBezTo>
                  <a:lnTo>
                    <a:pt x="2601" y="1073"/>
                  </a:lnTo>
                  <a:lnTo>
                    <a:pt x="2786" y="1258"/>
                  </a:lnTo>
                  <a:cubicBezTo>
                    <a:pt x="2795" y="1245"/>
                    <a:pt x="2806" y="1232"/>
                    <a:pt x="2818" y="1220"/>
                  </a:cubicBezTo>
                  <a:cubicBezTo>
                    <a:pt x="2829" y="1208"/>
                    <a:pt x="2843" y="1194"/>
                    <a:pt x="2858" y="1178"/>
                  </a:cubicBezTo>
                  <a:cubicBezTo>
                    <a:pt x="2895" y="1142"/>
                    <a:pt x="2931" y="1115"/>
                    <a:pt x="2967" y="1096"/>
                  </a:cubicBezTo>
                  <a:cubicBezTo>
                    <a:pt x="3003" y="1078"/>
                    <a:pt x="3038" y="1068"/>
                    <a:pt x="3073" y="1067"/>
                  </a:cubicBezTo>
                  <a:cubicBezTo>
                    <a:pt x="3107" y="1065"/>
                    <a:pt x="3141" y="1071"/>
                    <a:pt x="3174" y="1085"/>
                  </a:cubicBezTo>
                  <a:cubicBezTo>
                    <a:pt x="3206" y="1099"/>
                    <a:pt x="3237" y="1121"/>
                    <a:pt x="3265" y="1149"/>
                  </a:cubicBezTo>
                  <a:close/>
                  <a:moveTo>
                    <a:pt x="3355" y="492"/>
                  </a:moveTo>
                  <a:cubicBezTo>
                    <a:pt x="3381" y="518"/>
                    <a:pt x="3402" y="545"/>
                    <a:pt x="3418" y="572"/>
                  </a:cubicBezTo>
                  <a:cubicBezTo>
                    <a:pt x="3433" y="599"/>
                    <a:pt x="3443" y="626"/>
                    <a:pt x="3446" y="653"/>
                  </a:cubicBezTo>
                  <a:cubicBezTo>
                    <a:pt x="3449" y="680"/>
                    <a:pt x="3446" y="707"/>
                    <a:pt x="3436" y="733"/>
                  </a:cubicBezTo>
                  <a:cubicBezTo>
                    <a:pt x="3427" y="760"/>
                    <a:pt x="3410" y="785"/>
                    <a:pt x="3385" y="810"/>
                  </a:cubicBezTo>
                  <a:cubicBezTo>
                    <a:pt x="3361" y="834"/>
                    <a:pt x="3335" y="852"/>
                    <a:pt x="3310" y="861"/>
                  </a:cubicBezTo>
                  <a:cubicBezTo>
                    <a:pt x="3285" y="871"/>
                    <a:pt x="3259" y="874"/>
                    <a:pt x="3233" y="871"/>
                  </a:cubicBezTo>
                  <a:cubicBezTo>
                    <a:pt x="3207" y="867"/>
                    <a:pt x="3181" y="858"/>
                    <a:pt x="3155" y="842"/>
                  </a:cubicBezTo>
                  <a:cubicBezTo>
                    <a:pt x="3128" y="826"/>
                    <a:pt x="3101" y="804"/>
                    <a:pt x="3074" y="777"/>
                  </a:cubicBezTo>
                  <a:cubicBezTo>
                    <a:pt x="3050" y="752"/>
                    <a:pt x="3029" y="727"/>
                    <a:pt x="3014" y="700"/>
                  </a:cubicBezTo>
                  <a:cubicBezTo>
                    <a:pt x="2999" y="674"/>
                    <a:pt x="2989" y="647"/>
                    <a:pt x="2985" y="620"/>
                  </a:cubicBezTo>
                  <a:cubicBezTo>
                    <a:pt x="2982" y="593"/>
                    <a:pt x="2984" y="566"/>
                    <a:pt x="2994" y="540"/>
                  </a:cubicBezTo>
                  <a:cubicBezTo>
                    <a:pt x="3003" y="513"/>
                    <a:pt x="3020" y="487"/>
                    <a:pt x="3045" y="462"/>
                  </a:cubicBezTo>
                  <a:cubicBezTo>
                    <a:pt x="3072" y="435"/>
                    <a:pt x="3099" y="417"/>
                    <a:pt x="3126" y="408"/>
                  </a:cubicBezTo>
                  <a:cubicBezTo>
                    <a:pt x="3153" y="399"/>
                    <a:pt x="3180" y="397"/>
                    <a:pt x="3206" y="402"/>
                  </a:cubicBezTo>
                  <a:cubicBezTo>
                    <a:pt x="3232" y="406"/>
                    <a:pt x="3258" y="417"/>
                    <a:pt x="3283" y="433"/>
                  </a:cubicBezTo>
                  <a:cubicBezTo>
                    <a:pt x="3308" y="449"/>
                    <a:pt x="3332" y="469"/>
                    <a:pt x="3355" y="492"/>
                  </a:cubicBezTo>
                  <a:close/>
                  <a:moveTo>
                    <a:pt x="3287" y="566"/>
                  </a:moveTo>
                  <a:cubicBezTo>
                    <a:pt x="3268" y="547"/>
                    <a:pt x="3250" y="531"/>
                    <a:pt x="3232" y="519"/>
                  </a:cubicBezTo>
                  <a:cubicBezTo>
                    <a:pt x="3215" y="507"/>
                    <a:pt x="3198" y="499"/>
                    <a:pt x="3183" y="495"/>
                  </a:cubicBezTo>
                  <a:cubicBezTo>
                    <a:pt x="3167" y="491"/>
                    <a:pt x="3153" y="491"/>
                    <a:pt x="3139" y="495"/>
                  </a:cubicBezTo>
                  <a:cubicBezTo>
                    <a:pt x="3124" y="499"/>
                    <a:pt x="3111" y="507"/>
                    <a:pt x="3099" y="520"/>
                  </a:cubicBezTo>
                  <a:cubicBezTo>
                    <a:pt x="3087" y="532"/>
                    <a:pt x="3079" y="545"/>
                    <a:pt x="3075" y="558"/>
                  </a:cubicBezTo>
                  <a:cubicBezTo>
                    <a:pt x="3071" y="572"/>
                    <a:pt x="3071" y="586"/>
                    <a:pt x="3075" y="601"/>
                  </a:cubicBezTo>
                  <a:cubicBezTo>
                    <a:pt x="3078" y="616"/>
                    <a:pt x="3086" y="632"/>
                    <a:pt x="3097" y="649"/>
                  </a:cubicBezTo>
                  <a:cubicBezTo>
                    <a:pt x="3109" y="666"/>
                    <a:pt x="3124" y="683"/>
                    <a:pt x="3143" y="702"/>
                  </a:cubicBezTo>
                  <a:cubicBezTo>
                    <a:pt x="3166" y="725"/>
                    <a:pt x="3187" y="743"/>
                    <a:pt x="3205" y="755"/>
                  </a:cubicBezTo>
                  <a:cubicBezTo>
                    <a:pt x="3224" y="767"/>
                    <a:pt x="3241" y="775"/>
                    <a:pt x="3256" y="778"/>
                  </a:cubicBezTo>
                  <a:cubicBezTo>
                    <a:pt x="3271" y="781"/>
                    <a:pt x="3284" y="780"/>
                    <a:pt x="3297" y="775"/>
                  </a:cubicBezTo>
                  <a:cubicBezTo>
                    <a:pt x="3309" y="769"/>
                    <a:pt x="3321" y="761"/>
                    <a:pt x="3333" y="749"/>
                  </a:cubicBezTo>
                  <a:cubicBezTo>
                    <a:pt x="3347" y="736"/>
                    <a:pt x="3355" y="722"/>
                    <a:pt x="3359" y="708"/>
                  </a:cubicBezTo>
                  <a:cubicBezTo>
                    <a:pt x="3362" y="695"/>
                    <a:pt x="3362" y="680"/>
                    <a:pt x="3357" y="665"/>
                  </a:cubicBezTo>
                  <a:cubicBezTo>
                    <a:pt x="3352" y="650"/>
                    <a:pt x="3344" y="634"/>
                    <a:pt x="3332" y="618"/>
                  </a:cubicBezTo>
                  <a:cubicBezTo>
                    <a:pt x="3320" y="601"/>
                    <a:pt x="3305" y="584"/>
                    <a:pt x="3287" y="566"/>
                  </a:cubicBezTo>
                  <a:close/>
                  <a:moveTo>
                    <a:pt x="4072" y="433"/>
                  </a:moveTo>
                  <a:cubicBezTo>
                    <a:pt x="4098" y="459"/>
                    <a:pt x="4119" y="486"/>
                    <a:pt x="4134" y="513"/>
                  </a:cubicBezTo>
                  <a:cubicBezTo>
                    <a:pt x="4150" y="540"/>
                    <a:pt x="4159" y="567"/>
                    <a:pt x="4163" y="594"/>
                  </a:cubicBezTo>
                  <a:cubicBezTo>
                    <a:pt x="4166" y="621"/>
                    <a:pt x="4163" y="648"/>
                    <a:pt x="4153" y="674"/>
                  </a:cubicBezTo>
                  <a:cubicBezTo>
                    <a:pt x="4143" y="701"/>
                    <a:pt x="4126" y="726"/>
                    <a:pt x="4102" y="751"/>
                  </a:cubicBezTo>
                  <a:cubicBezTo>
                    <a:pt x="4077" y="775"/>
                    <a:pt x="4052" y="793"/>
                    <a:pt x="4027" y="803"/>
                  </a:cubicBezTo>
                  <a:cubicBezTo>
                    <a:pt x="4001" y="812"/>
                    <a:pt x="3976" y="815"/>
                    <a:pt x="3950" y="812"/>
                  </a:cubicBezTo>
                  <a:cubicBezTo>
                    <a:pt x="3924" y="808"/>
                    <a:pt x="3898" y="799"/>
                    <a:pt x="3871" y="783"/>
                  </a:cubicBezTo>
                  <a:cubicBezTo>
                    <a:pt x="3845" y="767"/>
                    <a:pt x="3818" y="745"/>
                    <a:pt x="3791" y="718"/>
                  </a:cubicBezTo>
                  <a:cubicBezTo>
                    <a:pt x="3766" y="693"/>
                    <a:pt x="3746" y="668"/>
                    <a:pt x="3731" y="641"/>
                  </a:cubicBezTo>
                  <a:cubicBezTo>
                    <a:pt x="3715" y="615"/>
                    <a:pt x="3706" y="588"/>
                    <a:pt x="3702" y="561"/>
                  </a:cubicBezTo>
                  <a:cubicBezTo>
                    <a:pt x="3698" y="534"/>
                    <a:pt x="3701" y="507"/>
                    <a:pt x="3710" y="481"/>
                  </a:cubicBezTo>
                  <a:cubicBezTo>
                    <a:pt x="3720" y="454"/>
                    <a:pt x="3737" y="428"/>
                    <a:pt x="3761" y="403"/>
                  </a:cubicBezTo>
                  <a:cubicBezTo>
                    <a:pt x="3788" y="376"/>
                    <a:pt x="3815" y="358"/>
                    <a:pt x="3842" y="349"/>
                  </a:cubicBezTo>
                  <a:cubicBezTo>
                    <a:pt x="3870" y="340"/>
                    <a:pt x="3896" y="338"/>
                    <a:pt x="3923" y="343"/>
                  </a:cubicBezTo>
                  <a:cubicBezTo>
                    <a:pt x="3949" y="347"/>
                    <a:pt x="3975" y="358"/>
                    <a:pt x="4000" y="374"/>
                  </a:cubicBezTo>
                  <a:cubicBezTo>
                    <a:pt x="4025" y="390"/>
                    <a:pt x="4049" y="410"/>
                    <a:pt x="4072" y="433"/>
                  </a:cubicBezTo>
                  <a:close/>
                  <a:moveTo>
                    <a:pt x="4003" y="507"/>
                  </a:moveTo>
                  <a:cubicBezTo>
                    <a:pt x="3984" y="488"/>
                    <a:pt x="3966" y="472"/>
                    <a:pt x="3949" y="460"/>
                  </a:cubicBezTo>
                  <a:cubicBezTo>
                    <a:pt x="3931" y="448"/>
                    <a:pt x="3915" y="440"/>
                    <a:pt x="3899" y="436"/>
                  </a:cubicBezTo>
                  <a:cubicBezTo>
                    <a:pt x="3884" y="432"/>
                    <a:pt x="3869" y="432"/>
                    <a:pt x="3855" y="436"/>
                  </a:cubicBezTo>
                  <a:cubicBezTo>
                    <a:pt x="3841" y="440"/>
                    <a:pt x="3828" y="448"/>
                    <a:pt x="3815" y="461"/>
                  </a:cubicBezTo>
                  <a:cubicBezTo>
                    <a:pt x="3803" y="473"/>
                    <a:pt x="3795" y="486"/>
                    <a:pt x="3791" y="499"/>
                  </a:cubicBezTo>
                  <a:cubicBezTo>
                    <a:pt x="3787" y="513"/>
                    <a:pt x="3787" y="527"/>
                    <a:pt x="3791" y="542"/>
                  </a:cubicBezTo>
                  <a:cubicBezTo>
                    <a:pt x="3795" y="557"/>
                    <a:pt x="3803" y="573"/>
                    <a:pt x="3814" y="590"/>
                  </a:cubicBezTo>
                  <a:cubicBezTo>
                    <a:pt x="3825" y="607"/>
                    <a:pt x="3841" y="624"/>
                    <a:pt x="3859" y="643"/>
                  </a:cubicBezTo>
                  <a:cubicBezTo>
                    <a:pt x="3883" y="666"/>
                    <a:pt x="3903" y="684"/>
                    <a:pt x="3922" y="696"/>
                  </a:cubicBezTo>
                  <a:cubicBezTo>
                    <a:pt x="3941" y="708"/>
                    <a:pt x="3957" y="716"/>
                    <a:pt x="3972" y="719"/>
                  </a:cubicBezTo>
                  <a:cubicBezTo>
                    <a:pt x="3987" y="722"/>
                    <a:pt x="4001" y="721"/>
                    <a:pt x="4013" y="716"/>
                  </a:cubicBezTo>
                  <a:cubicBezTo>
                    <a:pt x="4026" y="710"/>
                    <a:pt x="4038" y="702"/>
                    <a:pt x="4050" y="690"/>
                  </a:cubicBezTo>
                  <a:cubicBezTo>
                    <a:pt x="4063" y="677"/>
                    <a:pt x="4072" y="663"/>
                    <a:pt x="4075" y="649"/>
                  </a:cubicBezTo>
                  <a:cubicBezTo>
                    <a:pt x="4079" y="636"/>
                    <a:pt x="4078" y="621"/>
                    <a:pt x="4073" y="606"/>
                  </a:cubicBezTo>
                  <a:cubicBezTo>
                    <a:pt x="4069" y="591"/>
                    <a:pt x="4060" y="575"/>
                    <a:pt x="4049" y="559"/>
                  </a:cubicBezTo>
                  <a:cubicBezTo>
                    <a:pt x="4037" y="542"/>
                    <a:pt x="4022" y="525"/>
                    <a:pt x="4003" y="507"/>
                  </a:cubicBezTo>
                  <a:close/>
                  <a:moveTo>
                    <a:pt x="3711" y="1135"/>
                  </a:moveTo>
                  <a:cubicBezTo>
                    <a:pt x="3712" y="1140"/>
                    <a:pt x="3712" y="1144"/>
                    <a:pt x="3711" y="1148"/>
                  </a:cubicBezTo>
                  <a:cubicBezTo>
                    <a:pt x="3710" y="1152"/>
                    <a:pt x="3709" y="1156"/>
                    <a:pt x="3707" y="1161"/>
                  </a:cubicBezTo>
                  <a:cubicBezTo>
                    <a:pt x="3705" y="1165"/>
                    <a:pt x="3701" y="1170"/>
                    <a:pt x="3697" y="1175"/>
                  </a:cubicBezTo>
                  <a:cubicBezTo>
                    <a:pt x="3693" y="1181"/>
                    <a:pt x="3687" y="1187"/>
                    <a:pt x="3681" y="1193"/>
                  </a:cubicBezTo>
                  <a:cubicBezTo>
                    <a:pt x="3673" y="1201"/>
                    <a:pt x="3666" y="1206"/>
                    <a:pt x="3661" y="1209"/>
                  </a:cubicBezTo>
                  <a:cubicBezTo>
                    <a:pt x="3655" y="1213"/>
                    <a:pt x="3650" y="1214"/>
                    <a:pt x="3646" y="1214"/>
                  </a:cubicBezTo>
                  <a:cubicBezTo>
                    <a:pt x="3641" y="1213"/>
                    <a:pt x="3638" y="1211"/>
                    <a:pt x="3635" y="1208"/>
                  </a:cubicBezTo>
                  <a:cubicBezTo>
                    <a:pt x="3633" y="1204"/>
                    <a:pt x="3631" y="1199"/>
                    <a:pt x="3629" y="1192"/>
                  </a:cubicBezTo>
                  <a:lnTo>
                    <a:pt x="3432" y="79"/>
                  </a:lnTo>
                  <a:cubicBezTo>
                    <a:pt x="3431" y="75"/>
                    <a:pt x="3430" y="71"/>
                    <a:pt x="3431" y="66"/>
                  </a:cubicBezTo>
                  <a:cubicBezTo>
                    <a:pt x="3431" y="62"/>
                    <a:pt x="3433" y="58"/>
                    <a:pt x="3435" y="53"/>
                  </a:cubicBezTo>
                  <a:cubicBezTo>
                    <a:pt x="3438" y="49"/>
                    <a:pt x="3441" y="44"/>
                    <a:pt x="3445" y="39"/>
                  </a:cubicBezTo>
                  <a:cubicBezTo>
                    <a:pt x="3449" y="34"/>
                    <a:pt x="3455" y="27"/>
                    <a:pt x="3462" y="20"/>
                  </a:cubicBezTo>
                  <a:cubicBezTo>
                    <a:pt x="3469" y="13"/>
                    <a:pt x="3476" y="8"/>
                    <a:pt x="3481" y="5"/>
                  </a:cubicBezTo>
                  <a:cubicBezTo>
                    <a:pt x="3487" y="1"/>
                    <a:pt x="3492" y="0"/>
                    <a:pt x="3497" y="0"/>
                  </a:cubicBezTo>
                  <a:cubicBezTo>
                    <a:pt x="3501" y="0"/>
                    <a:pt x="3505" y="2"/>
                    <a:pt x="3508" y="6"/>
                  </a:cubicBezTo>
                  <a:cubicBezTo>
                    <a:pt x="3510" y="10"/>
                    <a:pt x="3512" y="15"/>
                    <a:pt x="3513" y="22"/>
                  </a:cubicBezTo>
                  <a:lnTo>
                    <a:pt x="3711" y="1135"/>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9" name="Freeform 27"/>
            <p:cNvSpPr>
              <a:spLocks noEditPoints="1"/>
            </p:cNvSpPr>
            <p:nvPr/>
          </p:nvSpPr>
          <p:spPr bwMode="auto">
            <a:xfrm>
              <a:off x="2484" y="2967"/>
              <a:ext cx="411" cy="423"/>
            </a:xfrm>
            <a:custGeom>
              <a:avLst/>
              <a:gdLst>
                <a:gd name="T0" fmla="*/ 771 w 4166"/>
                <a:gd name="T1" fmla="*/ 4055 h 4275"/>
                <a:gd name="T2" fmla="*/ 687 w 4166"/>
                <a:gd name="T3" fmla="*/ 4139 h 4275"/>
                <a:gd name="T4" fmla="*/ 231 w 4166"/>
                <a:gd name="T5" fmla="*/ 4268 h 4275"/>
                <a:gd name="T6" fmla="*/ 1 w 4166"/>
                <a:gd name="T7" fmla="*/ 3547 h 4275"/>
                <a:gd name="T8" fmla="*/ 107 w 4166"/>
                <a:gd name="T9" fmla="*/ 3419 h 4275"/>
                <a:gd name="T10" fmla="*/ 685 w 4166"/>
                <a:gd name="T11" fmla="*/ 3779 h 4275"/>
                <a:gd name="T12" fmla="*/ 1150 w 4166"/>
                <a:gd name="T13" fmla="*/ 3265 h 4275"/>
                <a:gd name="T14" fmla="*/ 1004 w 4166"/>
                <a:gd name="T15" fmla="*/ 3823 h 4275"/>
                <a:gd name="T16" fmla="*/ 878 w 4166"/>
                <a:gd name="T17" fmla="*/ 3823 h 4275"/>
                <a:gd name="T18" fmla="*/ 923 w 4166"/>
                <a:gd name="T19" fmla="*/ 3749 h 4275"/>
                <a:gd name="T20" fmla="*/ 1066 w 4166"/>
                <a:gd name="T21" fmla="*/ 3365 h 4275"/>
                <a:gd name="T22" fmla="*/ 682 w 4166"/>
                <a:gd name="T23" fmla="*/ 3507 h 4275"/>
                <a:gd name="T24" fmla="*/ 644 w 4166"/>
                <a:gd name="T25" fmla="*/ 2879 h 4275"/>
                <a:gd name="T26" fmla="*/ 721 w 4166"/>
                <a:gd name="T27" fmla="*/ 2954 h 4275"/>
                <a:gd name="T28" fmla="*/ 958 w 4166"/>
                <a:gd name="T29" fmla="*/ 3182 h 4275"/>
                <a:gd name="T30" fmla="*/ 1333 w 4166"/>
                <a:gd name="T31" fmla="*/ 2837 h 4275"/>
                <a:gd name="T32" fmla="*/ 910 w 4166"/>
                <a:gd name="T33" fmla="*/ 2804 h 4275"/>
                <a:gd name="T34" fmla="*/ 1179 w 4166"/>
                <a:gd name="T35" fmla="*/ 2537 h 4275"/>
                <a:gd name="T36" fmla="*/ 995 w 4166"/>
                <a:gd name="T37" fmla="*/ 2624 h 4275"/>
                <a:gd name="T38" fmla="*/ 1152 w 4166"/>
                <a:gd name="T39" fmla="*/ 2882 h 4275"/>
                <a:gd name="T40" fmla="*/ 1183 w 4166"/>
                <a:gd name="T41" fmla="*/ 2670 h 4275"/>
                <a:gd name="T42" fmla="*/ 1923 w 4166"/>
                <a:gd name="T43" fmla="*/ 2907 h 4275"/>
                <a:gd name="T44" fmla="*/ 1607 w 4166"/>
                <a:gd name="T45" fmla="*/ 2585 h 4275"/>
                <a:gd name="T46" fmla="*/ 1900 w 4166"/>
                <a:gd name="T47" fmla="*/ 2611 h 4275"/>
                <a:gd name="T48" fmla="*/ 1687 w 4166"/>
                <a:gd name="T49" fmla="*/ 2646 h 4275"/>
                <a:gd name="T50" fmla="*/ 1946 w 4166"/>
                <a:gd name="T51" fmla="*/ 2795 h 4275"/>
                <a:gd name="T52" fmla="*/ 1608 w 4166"/>
                <a:gd name="T53" fmla="*/ 3252 h 4275"/>
                <a:gd name="T54" fmla="*/ 1532 w 4166"/>
                <a:gd name="T55" fmla="*/ 3312 h 4275"/>
                <a:gd name="T56" fmla="*/ 1358 w 4166"/>
                <a:gd name="T57" fmla="*/ 2125 h 4275"/>
                <a:gd name="T58" fmla="*/ 2189 w 4166"/>
                <a:gd name="T59" fmla="*/ 2135 h 4275"/>
                <a:gd name="T60" fmla="*/ 1918 w 4166"/>
                <a:gd name="T61" fmla="*/ 2352 h 4275"/>
                <a:gd name="T62" fmla="*/ 2189 w 4166"/>
                <a:gd name="T63" fmla="*/ 2135 h 4275"/>
                <a:gd name="T64" fmla="*/ 2659 w 4166"/>
                <a:gd name="T65" fmla="*/ 2190 h 4275"/>
                <a:gd name="T66" fmla="*/ 2490 w 4166"/>
                <a:gd name="T67" fmla="*/ 2243 h 4275"/>
                <a:gd name="T68" fmla="*/ 2475 w 4166"/>
                <a:gd name="T69" fmla="*/ 2169 h 4275"/>
                <a:gd name="T70" fmla="*/ 2713 w 4166"/>
                <a:gd name="T71" fmla="*/ 1846 h 4275"/>
                <a:gd name="T72" fmla="*/ 2316 w 4166"/>
                <a:gd name="T73" fmla="*/ 1867 h 4275"/>
                <a:gd name="T74" fmla="*/ 1948 w 4166"/>
                <a:gd name="T75" fmla="*/ 1575 h 4275"/>
                <a:gd name="T76" fmla="*/ 2320 w 4166"/>
                <a:gd name="T77" fmla="*/ 1335 h 4275"/>
                <a:gd name="T78" fmla="*/ 2447 w 4166"/>
                <a:gd name="T79" fmla="*/ 1617 h 4275"/>
                <a:gd name="T80" fmla="*/ 3366 w 4166"/>
                <a:gd name="T81" fmla="*/ 1303 h 4275"/>
                <a:gd name="T82" fmla="*/ 2720 w 4166"/>
                <a:gd name="T83" fmla="*/ 1463 h 4275"/>
                <a:gd name="T84" fmla="*/ 2874 w 4166"/>
                <a:gd name="T85" fmla="*/ 803 h 4275"/>
                <a:gd name="T86" fmla="*/ 2848 w 4166"/>
                <a:gd name="T87" fmla="*/ 923 h 4275"/>
                <a:gd name="T88" fmla="*/ 2706 w 4166"/>
                <a:gd name="T89" fmla="*/ 1259 h 4275"/>
                <a:gd name="T90" fmla="*/ 3252 w 4166"/>
                <a:gd name="T91" fmla="*/ 1444 h 4275"/>
                <a:gd name="T92" fmla="*/ 3356 w 4166"/>
                <a:gd name="T93" fmla="*/ 492 h 4275"/>
                <a:gd name="T94" fmla="*/ 3234 w 4166"/>
                <a:gd name="T95" fmla="*/ 871 h 4275"/>
                <a:gd name="T96" fmla="*/ 3045 w 4166"/>
                <a:gd name="T97" fmla="*/ 462 h 4275"/>
                <a:gd name="T98" fmla="*/ 3233 w 4166"/>
                <a:gd name="T99" fmla="*/ 519 h 4275"/>
                <a:gd name="T100" fmla="*/ 3098 w 4166"/>
                <a:gd name="T101" fmla="*/ 649 h 4275"/>
                <a:gd name="T102" fmla="*/ 3359 w 4166"/>
                <a:gd name="T103" fmla="*/ 708 h 4275"/>
                <a:gd name="T104" fmla="*/ 4163 w 4166"/>
                <a:gd name="T105" fmla="*/ 594 h 4275"/>
                <a:gd name="T106" fmla="*/ 3791 w 4166"/>
                <a:gd name="T107" fmla="*/ 718 h 4275"/>
                <a:gd name="T108" fmla="*/ 3923 w 4166"/>
                <a:gd name="T109" fmla="*/ 343 h 4275"/>
                <a:gd name="T110" fmla="*/ 3856 w 4166"/>
                <a:gd name="T111" fmla="*/ 436 h 4275"/>
                <a:gd name="T112" fmla="*/ 3923 w 4166"/>
                <a:gd name="T113" fmla="*/ 696 h 4275"/>
                <a:gd name="T114" fmla="*/ 4049 w 4166"/>
                <a:gd name="T115" fmla="*/ 559 h 4275"/>
                <a:gd name="T116" fmla="*/ 3681 w 4166"/>
                <a:gd name="T117" fmla="*/ 1193 h 4275"/>
                <a:gd name="T118" fmla="*/ 3431 w 4166"/>
                <a:gd name="T119" fmla="*/ 66 h 4275"/>
                <a:gd name="T120" fmla="*/ 3508 w 4166"/>
                <a:gd name="T121" fmla="*/ 6 h 4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66" h="4275">
                  <a:moveTo>
                    <a:pt x="685" y="3779"/>
                  </a:moveTo>
                  <a:cubicBezTo>
                    <a:pt x="696" y="3790"/>
                    <a:pt x="704" y="3800"/>
                    <a:pt x="707" y="3810"/>
                  </a:cubicBezTo>
                  <a:cubicBezTo>
                    <a:pt x="710" y="3820"/>
                    <a:pt x="708" y="3828"/>
                    <a:pt x="702" y="3834"/>
                  </a:cubicBezTo>
                  <a:lnTo>
                    <a:pt x="628" y="3908"/>
                  </a:lnTo>
                  <a:lnTo>
                    <a:pt x="766" y="4046"/>
                  </a:lnTo>
                  <a:cubicBezTo>
                    <a:pt x="769" y="4049"/>
                    <a:pt x="770" y="4052"/>
                    <a:pt x="771" y="4055"/>
                  </a:cubicBezTo>
                  <a:cubicBezTo>
                    <a:pt x="771" y="4059"/>
                    <a:pt x="770" y="4063"/>
                    <a:pt x="768" y="4068"/>
                  </a:cubicBezTo>
                  <a:cubicBezTo>
                    <a:pt x="766" y="4072"/>
                    <a:pt x="763" y="4078"/>
                    <a:pt x="758" y="4084"/>
                  </a:cubicBezTo>
                  <a:cubicBezTo>
                    <a:pt x="753" y="4090"/>
                    <a:pt x="746" y="4098"/>
                    <a:pt x="737" y="4107"/>
                  </a:cubicBezTo>
                  <a:cubicBezTo>
                    <a:pt x="729" y="4115"/>
                    <a:pt x="722" y="4122"/>
                    <a:pt x="715" y="4127"/>
                  </a:cubicBezTo>
                  <a:cubicBezTo>
                    <a:pt x="709" y="4132"/>
                    <a:pt x="704" y="4135"/>
                    <a:pt x="699" y="4137"/>
                  </a:cubicBezTo>
                  <a:cubicBezTo>
                    <a:pt x="694" y="4139"/>
                    <a:pt x="690" y="4140"/>
                    <a:pt x="687" y="4139"/>
                  </a:cubicBezTo>
                  <a:cubicBezTo>
                    <a:pt x="684" y="4138"/>
                    <a:pt x="681" y="4137"/>
                    <a:pt x="679" y="4134"/>
                  </a:cubicBezTo>
                  <a:lnTo>
                    <a:pt x="540" y="3996"/>
                  </a:lnTo>
                  <a:lnTo>
                    <a:pt x="271" y="4265"/>
                  </a:lnTo>
                  <a:cubicBezTo>
                    <a:pt x="267" y="4269"/>
                    <a:pt x="263" y="4272"/>
                    <a:pt x="260" y="4273"/>
                  </a:cubicBezTo>
                  <a:cubicBezTo>
                    <a:pt x="256" y="4275"/>
                    <a:pt x="252" y="4275"/>
                    <a:pt x="247" y="4275"/>
                  </a:cubicBezTo>
                  <a:cubicBezTo>
                    <a:pt x="242" y="4274"/>
                    <a:pt x="237" y="4272"/>
                    <a:pt x="231" y="4268"/>
                  </a:cubicBezTo>
                  <a:cubicBezTo>
                    <a:pt x="225" y="4264"/>
                    <a:pt x="218" y="4257"/>
                    <a:pt x="210" y="4249"/>
                  </a:cubicBezTo>
                  <a:cubicBezTo>
                    <a:pt x="203" y="4243"/>
                    <a:pt x="198" y="4237"/>
                    <a:pt x="193" y="4231"/>
                  </a:cubicBezTo>
                  <a:cubicBezTo>
                    <a:pt x="188" y="4226"/>
                    <a:pt x="184" y="4221"/>
                    <a:pt x="181" y="4215"/>
                  </a:cubicBezTo>
                  <a:cubicBezTo>
                    <a:pt x="178" y="4210"/>
                    <a:pt x="175" y="4205"/>
                    <a:pt x="173" y="4199"/>
                  </a:cubicBezTo>
                  <a:cubicBezTo>
                    <a:pt x="170" y="4194"/>
                    <a:pt x="168" y="4188"/>
                    <a:pt x="166" y="4181"/>
                  </a:cubicBezTo>
                  <a:lnTo>
                    <a:pt x="1" y="3547"/>
                  </a:lnTo>
                  <a:cubicBezTo>
                    <a:pt x="0" y="3542"/>
                    <a:pt x="0" y="3538"/>
                    <a:pt x="2" y="3532"/>
                  </a:cubicBezTo>
                  <a:cubicBezTo>
                    <a:pt x="3" y="3527"/>
                    <a:pt x="5" y="3521"/>
                    <a:pt x="9" y="3514"/>
                  </a:cubicBezTo>
                  <a:cubicBezTo>
                    <a:pt x="13" y="3508"/>
                    <a:pt x="19" y="3501"/>
                    <a:pt x="26" y="3492"/>
                  </a:cubicBezTo>
                  <a:cubicBezTo>
                    <a:pt x="33" y="3484"/>
                    <a:pt x="41" y="3475"/>
                    <a:pt x="52" y="3465"/>
                  </a:cubicBezTo>
                  <a:cubicBezTo>
                    <a:pt x="63" y="3453"/>
                    <a:pt x="74" y="3444"/>
                    <a:pt x="83" y="3436"/>
                  </a:cubicBezTo>
                  <a:cubicBezTo>
                    <a:pt x="92" y="3429"/>
                    <a:pt x="100" y="3423"/>
                    <a:pt x="107" y="3419"/>
                  </a:cubicBezTo>
                  <a:cubicBezTo>
                    <a:pt x="113" y="3415"/>
                    <a:pt x="119" y="3413"/>
                    <a:pt x="124" y="3413"/>
                  </a:cubicBezTo>
                  <a:cubicBezTo>
                    <a:pt x="129" y="3412"/>
                    <a:pt x="133" y="3413"/>
                    <a:pt x="136" y="3416"/>
                  </a:cubicBezTo>
                  <a:lnTo>
                    <a:pt x="556" y="3836"/>
                  </a:lnTo>
                  <a:lnTo>
                    <a:pt x="630" y="3762"/>
                  </a:lnTo>
                  <a:cubicBezTo>
                    <a:pt x="636" y="3756"/>
                    <a:pt x="643" y="3754"/>
                    <a:pt x="653" y="3757"/>
                  </a:cubicBezTo>
                  <a:cubicBezTo>
                    <a:pt x="662" y="3759"/>
                    <a:pt x="673" y="3766"/>
                    <a:pt x="685" y="3779"/>
                  </a:cubicBezTo>
                  <a:close/>
                  <a:moveTo>
                    <a:pt x="107" y="3563"/>
                  </a:moveTo>
                  <a:lnTo>
                    <a:pt x="106" y="3564"/>
                  </a:lnTo>
                  <a:lnTo>
                    <a:pt x="256" y="4136"/>
                  </a:lnTo>
                  <a:lnTo>
                    <a:pt x="468" y="3923"/>
                  </a:lnTo>
                  <a:lnTo>
                    <a:pt x="107" y="3563"/>
                  </a:lnTo>
                  <a:close/>
                  <a:moveTo>
                    <a:pt x="1150" y="3265"/>
                  </a:moveTo>
                  <a:cubicBezTo>
                    <a:pt x="1186" y="3300"/>
                    <a:pt x="1211" y="3337"/>
                    <a:pt x="1227" y="3377"/>
                  </a:cubicBezTo>
                  <a:cubicBezTo>
                    <a:pt x="1242" y="3416"/>
                    <a:pt x="1248" y="3456"/>
                    <a:pt x="1246" y="3496"/>
                  </a:cubicBezTo>
                  <a:cubicBezTo>
                    <a:pt x="1243" y="3537"/>
                    <a:pt x="1231" y="3577"/>
                    <a:pt x="1211" y="3617"/>
                  </a:cubicBezTo>
                  <a:cubicBezTo>
                    <a:pt x="1191" y="3657"/>
                    <a:pt x="1163" y="3695"/>
                    <a:pt x="1126" y="3731"/>
                  </a:cubicBezTo>
                  <a:cubicBezTo>
                    <a:pt x="1106" y="3752"/>
                    <a:pt x="1085" y="3770"/>
                    <a:pt x="1064" y="3785"/>
                  </a:cubicBezTo>
                  <a:cubicBezTo>
                    <a:pt x="1042" y="3800"/>
                    <a:pt x="1023" y="3813"/>
                    <a:pt x="1004" y="3823"/>
                  </a:cubicBezTo>
                  <a:cubicBezTo>
                    <a:pt x="986" y="3833"/>
                    <a:pt x="970" y="3841"/>
                    <a:pt x="957" y="3846"/>
                  </a:cubicBezTo>
                  <a:cubicBezTo>
                    <a:pt x="943" y="3851"/>
                    <a:pt x="934" y="3853"/>
                    <a:pt x="929" y="3854"/>
                  </a:cubicBezTo>
                  <a:cubicBezTo>
                    <a:pt x="925" y="3854"/>
                    <a:pt x="921" y="3853"/>
                    <a:pt x="918" y="3852"/>
                  </a:cubicBezTo>
                  <a:cubicBezTo>
                    <a:pt x="914" y="3851"/>
                    <a:pt x="911" y="3850"/>
                    <a:pt x="907" y="3848"/>
                  </a:cubicBezTo>
                  <a:cubicBezTo>
                    <a:pt x="904" y="3846"/>
                    <a:pt x="899" y="3843"/>
                    <a:pt x="895" y="3839"/>
                  </a:cubicBezTo>
                  <a:cubicBezTo>
                    <a:pt x="890" y="3835"/>
                    <a:pt x="885" y="3829"/>
                    <a:pt x="878" y="3823"/>
                  </a:cubicBezTo>
                  <a:cubicBezTo>
                    <a:pt x="873" y="3818"/>
                    <a:pt x="868" y="3812"/>
                    <a:pt x="864" y="3807"/>
                  </a:cubicBezTo>
                  <a:cubicBezTo>
                    <a:pt x="860" y="3802"/>
                    <a:pt x="857" y="3797"/>
                    <a:pt x="855" y="3793"/>
                  </a:cubicBezTo>
                  <a:cubicBezTo>
                    <a:pt x="854" y="3789"/>
                    <a:pt x="853" y="3785"/>
                    <a:pt x="854" y="3782"/>
                  </a:cubicBezTo>
                  <a:cubicBezTo>
                    <a:pt x="854" y="3779"/>
                    <a:pt x="856" y="3776"/>
                    <a:pt x="858" y="3774"/>
                  </a:cubicBezTo>
                  <a:cubicBezTo>
                    <a:pt x="861" y="3770"/>
                    <a:pt x="869" y="3767"/>
                    <a:pt x="880" y="3764"/>
                  </a:cubicBezTo>
                  <a:cubicBezTo>
                    <a:pt x="892" y="3761"/>
                    <a:pt x="906" y="3756"/>
                    <a:pt x="923" y="3749"/>
                  </a:cubicBezTo>
                  <a:cubicBezTo>
                    <a:pt x="940" y="3742"/>
                    <a:pt x="959" y="3732"/>
                    <a:pt x="981" y="3718"/>
                  </a:cubicBezTo>
                  <a:cubicBezTo>
                    <a:pt x="1004" y="3705"/>
                    <a:pt x="1027" y="3686"/>
                    <a:pt x="1051" y="3662"/>
                  </a:cubicBezTo>
                  <a:cubicBezTo>
                    <a:pt x="1074" y="3639"/>
                    <a:pt x="1092" y="3615"/>
                    <a:pt x="1106" y="3591"/>
                  </a:cubicBezTo>
                  <a:cubicBezTo>
                    <a:pt x="1119" y="3567"/>
                    <a:pt x="1127" y="3542"/>
                    <a:pt x="1129" y="3517"/>
                  </a:cubicBezTo>
                  <a:cubicBezTo>
                    <a:pt x="1131" y="3491"/>
                    <a:pt x="1128" y="3466"/>
                    <a:pt x="1118" y="3441"/>
                  </a:cubicBezTo>
                  <a:cubicBezTo>
                    <a:pt x="1108" y="3416"/>
                    <a:pt x="1091" y="3391"/>
                    <a:pt x="1066" y="3365"/>
                  </a:cubicBezTo>
                  <a:cubicBezTo>
                    <a:pt x="1045" y="3344"/>
                    <a:pt x="1023" y="3329"/>
                    <a:pt x="1000" y="3320"/>
                  </a:cubicBezTo>
                  <a:cubicBezTo>
                    <a:pt x="978" y="3310"/>
                    <a:pt x="954" y="3307"/>
                    <a:pt x="930" y="3310"/>
                  </a:cubicBezTo>
                  <a:cubicBezTo>
                    <a:pt x="905" y="3313"/>
                    <a:pt x="880" y="3322"/>
                    <a:pt x="854" y="3338"/>
                  </a:cubicBezTo>
                  <a:cubicBezTo>
                    <a:pt x="828" y="3354"/>
                    <a:pt x="800" y="3376"/>
                    <a:pt x="771" y="3406"/>
                  </a:cubicBezTo>
                  <a:cubicBezTo>
                    <a:pt x="750" y="3426"/>
                    <a:pt x="733" y="3445"/>
                    <a:pt x="720" y="3462"/>
                  </a:cubicBezTo>
                  <a:cubicBezTo>
                    <a:pt x="707" y="3479"/>
                    <a:pt x="695" y="3494"/>
                    <a:pt x="682" y="3507"/>
                  </a:cubicBezTo>
                  <a:cubicBezTo>
                    <a:pt x="672" y="3516"/>
                    <a:pt x="663" y="3521"/>
                    <a:pt x="655" y="3520"/>
                  </a:cubicBezTo>
                  <a:cubicBezTo>
                    <a:pt x="646" y="3520"/>
                    <a:pt x="636" y="3514"/>
                    <a:pt x="623" y="3501"/>
                  </a:cubicBezTo>
                  <a:lnTo>
                    <a:pt x="355" y="3233"/>
                  </a:lnTo>
                  <a:cubicBezTo>
                    <a:pt x="344" y="3222"/>
                    <a:pt x="339" y="3211"/>
                    <a:pt x="338" y="3201"/>
                  </a:cubicBezTo>
                  <a:cubicBezTo>
                    <a:pt x="338" y="3190"/>
                    <a:pt x="343" y="3180"/>
                    <a:pt x="353" y="3170"/>
                  </a:cubicBezTo>
                  <a:lnTo>
                    <a:pt x="644" y="2879"/>
                  </a:lnTo>
                  <a:cubicBezTo>
                    <a:pt x="647" y="2876"/>
                    <a:pt x="650" y="2874"/>
                    <a:pt x="654" y="2873"/>
                  </a:cubicBezTo>
                  <a:cubicBezTo>
                    <a:pt x="658" y="2872"/>
                    <a:pt x="663" y="2872"/>
                    <a:pt x="667" y="2873"/>
                  </a:cubicBezTo>
                  <a:cubicBezTo>
                    <a:pt x="672" y="2875"/>
                    <a:pt x="677" y="2877"/>
                    <a:pt x="683" y="2881"/>
                  </a:cubicBezTo>
                  <a:cubicBezTo>
                    <a:pt x="689" y="2885"/>
                    <a:pt x="695" y="2890"/>
                    <a:pt x="701" y="2897"/>
                  </a:cubicBezTo>
                  <a:cubicBezTo>
                    <a:pt x="713" y="2909"/>
                    <a:pt x="721" y="2920"/>
                    <a:pt x="725" y="2930"/>
                  </a:cubicBezTo>
                  <a:cubicBezTo>
                    <a:pt x="728" y="2940"/>
                    <a:pt x="727" y="2948"/>
                    <a:pt x="721" y="2954"/>
                  </a:cubicBezTo>
                  <a:lnTo>
                    <a:pt x="486" y="3189"/>
                  </a:lnTo>
                  <a:lnTo>
                    <a:pt x="671" y="3374"/>
                  </a:lnTo>
                  <a:cubicBezTo>
                    <a:pt x="680" y="3360"/>
                    <a:pt x="691" y="3348"/>
                    <a:pt x="703" y="3336"/>
                  </a:cubicBezTo>
                  <a:cubicBezTo>
                    <a:pt x="714" y="3323"/>
                    <a:pt x="728" y="3309"/>
                    <a:pt x="743" y="3294"/>
                  </a:cubicBezTo>
                  <a:cubicBezTo>
                    <a:pt x="780" y="3257"/>
                    <a:pt x="816" y="3230"/>
                    <a:pt x="852" y="3212"/>
                  </a:cubicBezTo>
                  <a:cubicBezTo>
                    <a:pt x="888" y="3194"/>
                    <a:pt x="923" y="3184"/>
                    <a:pt x="958" y="3182"/>
                  </a:cubicBezTo>
                  <a:cubicBezTo>
                    <a:pt x="992" y="3181"/>
                    <a:pt x="1026" y="3187"/>
                    <a:pt x="1059" y="3201"/>
                  </a:cubicBezTo>
                  <a:cubicBezTo>
                    <a:pt x="1091" y="3215"/>
                    <a:pt x="1122" y="3236"/>
                    <a:pt x="1150" y="3265"/>
                  </a:cubicBezTo>
                  <a:close/>
                  <a:moveTo>
                    <a:pt x="1252" y="2596"/>
                  </a:moveTo>
                  <a:cubicBezTo>
                    <a:pt x="1278" y="2622"/>
                    <a:pt x="1299" y="2649"/>
                    <a:pt x="1314" y="2676"/>
                  </a:cubicBezTo>
                  <a:cubicBezTo>
                    <a:pt x="1330" y="2703"/>
                    <a:pt x="1339" y="2730"/>
                    <a:pt x="1342" y="2757"/>
                  </a:cubicBezTo>
                  <a:cubicBezTo>
                    <a:pt x="1346" y="2784"/>
                    <a:pt x="1342" y="2811"/>
                    <a:pt x="1333" y="2837"/>
                  </a:cubicBezTo>
                  <a:cubicBezTo>
                    <a:pt x="1323" y="2864"/>
                    <a:pt x="1306" y="2890"/>
                    <a:pt x="1282" y="2914"/>
                  </a:cubicBezTo>
                  <a:cubicBezTo>
                    <a:pt x="1257" y="2939"/>
                    <a:pt x="1232" y="2956"/>
                    <a:pt x="1206" y="2966"/>
                  </a:cubicBezTo>
                  <a:cubicBezTo>
                    <a:pt x="1181" y="2976"/>
                    <a:pt x="1155" y="2979"/>
                    <a:pt x="1129" y="2975"/>
                  </a:cubicBezTo>
                  <a:cubicBezTo>
                    <a:pt x="1103" y="2972"/>
                    <a:pt x="1077" y="2962"/>
                    <a:pt x="1051" y="2946"/>
                  </a:cubicBezTo>
                  <a:cubicBezTo>
                    <a:pt x="1024" y="2930"/>
                    <a:pt x="998" y="2909"/>
                    <a:pt x="971" y="2881"/>
                  </a:cubicBezTo>
                  <a:cubicBezTo>
                    <a:pt x="946" y="2857"/>
                    <a:pt x="926" y="2831"/>
                    <a:pt x="910" y="2804"/>
                  </a:cubicBezTo>
                  <a:cubicBezTo>
                    <a:pt x="895" y="2778"/>
                    <a:pt x="885" y="2751"/>
                    <a:pt x="882" y="2724"/>
                  </a:cubicBezTo>
                  <a:cubicBezTo>
                    <a:pt x="878" y="2698"/>
                    <a:pt x="881" y="2671"/>
                    <a:pt x="890" y="2644"/>
                  </a:cubicBezTo>
                  <a:cubicBezTo>
                    <a:pt x="899" y="2617"/>
                    <a:pt x="916" y="2591"/>
                    <a:pt x="941" y="2566"/>
                  </a:cubicBezTo>
                  <a:cubicBezTo>
                    <a:pt x="968" y="2540"/>
                    <a:pt x="995" y="2522"/>
                    <a:pt x="1022" y="2513"/>
                  </a:cubicBezTo>
                  <a:cubicBezTo>
                    <a:pt x="1049" y="2504"/>
                    <a:pt x="1076" y="2502"/>
                    <a:pt x="1102" y="2506"/>
                  </a:cubicBezTo>
                  <a:cubicBezTo>
                    <a:pt x="1129" y="2511"/>
                    <a:pt x="1154" y="2521"/>
                    <a:pt x="1179" y="2537"/>
                  </a:cubicBezTo>
                  <a:cubicBezTo>
                    <a:pt x="1204" y="2554"/>
                    <a:pt x="1229" y="2573"/>
                    <a:pt x="1252" y="2596"/>
                  </a:cubicBezTo>
                  <a:close/>
                  <a:moveTo>
                    <a:pt x="1183" y="2670"/>
                  </a:moveTo>
                  <a:cubicBezTo>
                    <a:pt x="1164" y="2651"/>
                    <a:pt x="1146" y="2636"/>
                    <a:pt x="1128" y="2624"/>
                  </a:cubicBezTo>
                  <a:cubicBezTo>
                    <a:pt x="1111" y="2612"/>
                    <a:pt x="1094" y="2603"/>
                    <a:pt x="1079" y="2599"/>
                  </a:cubicBezTo>
                  <a:cubicBezTo>
                    <a:pt x="1064" y="2595"/>
                    <a:pt x="1049" y="2595"/>
                    <a:pt x="1035" y="2599"/>
                  </a:cubicBezTo>
                  <a:cubicBezTo>
                    <a:pt x="1021" y="2603"/>
                    <a:pt x="1007" y="2612"/>
                    <a:pt x="995" y="2624"/>
                  </a:cubicBezTo>
                  <a:cubicBezTo>
                    <a:pt x="983" y="2636"/>
                    <a:pt x="975" y="2649"/>
                    <a:pt x="971" y="2662"/>
                  </a:cubicBezTo>
                  <a:cubicBezTo>
                    <a:pt x="967" y="2676"/>
                    <a:pt x="967" y="2690"/>
                    <a:pt x="971" y="2705"/>
                  </a:cubicBezTo>
                  <a:cubicBezTo>
                    <a:pt x="975" y="2720"/>
                    <a:pt x="982" y="2736"/>
                    <a:pt x="994" y="2753"/>
                  </a:cubicBezTo>
                  <a:cubicBezTo>
                    <a:pt x="1005" y="2770"/>
                    <a:pt x="1020" y="2788"/>
                    <a:pt x="1039" y="2807"/>
                  </a:cubicBezTo>
                  <a:cubicBezTo>
                    <a:pt x="1062" y="2830"/>
                    <a:pt x="1083" y="2847"/>
                    <a:pt x="1102" y="2860"/>
                  </a:cubicBezTo>
                  <a:cubicBezTo>
                    <a:pt x="1120" y="2872"/>
                    <a:pt x="1137" y="2879"/>
                    <a:pt x="1152" y="2882"/>
                  </a:cubicBezTo>
                  <a:cubicBezTo>
                    <a:pt x="1167" y="2886"/>
                    <a:pt x="1181" y="2884"/>
                    <a:pt x="1193" y="2879"/>
                  </a:cubicBezTo>
                  <a:cubicBezTo>
                    <a:pt x="1206" y="2873"/>
                    <a:pt x="1218" y="2865"/>
                    <a:pt x="1229" y="2854"/>
                  </a:cubicBezTo>
                  <a:cubicBezTo>
                    <a:pt x="1243" y="2840"/>
                    <a:pt x="1251" y="2826"/>
                    <a:pt x="1255" y="2813"/>
                  </a:cubicBezTo>
                  <a:cubicBezTo>
                    <a:pt x="1258" y="2799"/>
                    <a:pt x="1258" y="2784"/>
                    <a:pt x="1253" y="2769"/>
                  </a:cubicBezTo>
                  <a:cubicBezTo>
                    <a:pt x="1248" y="2754"/>
                    <a:pt x="1240" y="2738"/>
                    <a:pt x="1228" y="2722"/>
                  </a:cubicBezTo>
                  <a:cubicBezTo>
                    <a:pt x="1216" y="2706"/>
                    <a:pt x="1201" y="2688"/>
                    <a:pt x="1183" y="2670"/>
                  </a:cubicBezTo>
                  <a:close/>
                  <a:moveTo>
                    <a:pt x="1968" y="2537"/>
                  </a:moveTo>
                  <a:cubicBezTo>
                    <a:pt x="1994" y="2563"/>
                    <a:pt x="2015" y="2590"/>
                    <a:pt x="2031" y="2617"/>
                  </a:cubicBezTo>
                  <a:cubicBezTo>
                    <a:pt x="2046" y="2644"/>
                    <a:pt x="2056" y="2671"/>
                    <a:pt x="2059" y="2698"/>
                  </a:cubicBezTo>
                  <a:cubicBezTo>
                    <a:pt x="2062" y="2725"/>
                    <a:pt x="2059" y="2752"/>
                    <a:pt x="2049" y="2779"/>
                  </a:cubicBezTo>
                  <a:cubicBezTo>
                    <a:pt x="2040" y="2805"/>
                    <a:pt x="2023" y="2831"/>
                    <a:pt x="1998" y="2855"/>
                  </a:cubicBezTo>
                  <a:cubicBezTo>
                    <a:pt x="1973" y="2880"/>
                    <a:pt x="1948" y="2897"/>
                    <a:pt x="1923" y="2907"/>
                  </a:cubicBezTo>
                  <a:cubicBezTo>
                    <a:pt x="1898" y="2917"/>
                    <a:pt x="1872" y="2920"/>
                    <a:pt x="1846" y="2916"/>
                  </a:cubicBezTo>
                  <a:cubicBezTo>
                    <a:pt x="1820" y="2913"/>
                    <a:pt x="1794" y="2903"/>
                    <a:pt x="1767" y="2887"/>
                  </a:cubicBezTo>
                  <a:cubicBezTo>
                    <a:pt x="1741" y="2871"/>
                    <a:pt x="1714" y="2850"/>
                    <a:pt x="1687" y="2823"/>
                  </a:cubicBezTo>
                  <a:cubicBezTo>
                    <a:pt x="1662" y="2798"/>
                    <a:pt x="1642" y="2772"/>
                    <a:pt x="1627" y="2746"/>
                  </a:cubicBezTo>
                  <a:cubicBezTo>
                    <a:pt x="1612" y="2719"/>
                    <a:pt x="1602" y="2692"/>
                    <a:pt x="1598" y="2665"/>
                  </a:cubicBezTo>
                  <a:cubicBezTo>
                    <a:pt x="1594" y="2639"/>
                    <a:pt x="1597" y="2612"/>
                    <a:pt x="1607" y="2585"/>
                  </a:cubicBezTo>
                  <a:cubicBezTo>
                    <a:pt x="1616" y="2558"/>
                    <a:pt x="1633" y="2532"/>
                    <a:pt x="1658" y="2507"/>
                  </a:cubicBezTo>
                  <a:cubicBezTo>
                    <a:pt x="1684" y="2481"/>
                    <a:pt x="1711" y="2463"/>
                    <a:pt x="1739" y="2454"/>
                  </a:cubicBezTo>
                  <a:cubicBezTo>
                    <a:pt x="1766" y="2445"/>
                    <a:pt x="1793" y="2443"/>
                    <a:pt x="1819" y="2447"/>
                  </a:cubicBezTo>
                  <a:cubicBezTo>
                    <a:pt x="1845" y="2452"/>
                    <a:pt x="1871" y="2462"/>
                    <a:pt x="1896" y="2478"/>
                  </a:cubicBezTo>
                  <a:cubicBezTo>
                    <a:pt x="1921" y="2495"/>
                    <a:pt x="1945" y="2514"/>
                    <a:pt x="1968" y="2537"/>
                  </a:cubicBezTo>
                  <a:close/>
                  <a:moveTo>
                    <a:pt x="1900" y="2611"/>
                  </a:moveTo>
                  <a:cubicBezTo>
                    <a:pt x="1881" y="2592"/>
                    <a:pt x="1862" y="2577"/>
                    <a:pt x="1845" y="2565"/>
                  </a:cubicBezTo>
                  <a:cubicBezTo>
                    <a:pt x="1828" y="2553"/>
                    <a:pt x="1811" y="2544"/>
                    <a:pt x="1796" y="2540"/>
                  </a:cubicBezTo>
                  <a:cubicBezTo>
                    <a:pt x="1780" y="2536"/>
                    <a:pt x="1765" y="2536"/>
                    <a:pt x="1751" y="2540"/>
                  </a:cubicBezTo>
                  <a:cubicBezTo>
                    <a:pt x="1737" y="2544"/>
                    <a:pt x="1724" y="2553"/>
                    <a:pt x="1712" y="2565"/>
                  </a:cubicBezTo>
                  <a:cubicBezTo>
                    <a:pt x="1700" y="2577"/>
                    <a:pt x="1692" y="2590"/>
                    <a:pt x="1688" y="2603"/>
                  </a:cubicBezTo>
                  <a:cubicBezTo>
                    <a:pt x="1684" y="2617"/>
                    <a:pt x="1684" y="2631"/>
                    <a:pt x="1687" y="2646"/>
                  </a:cubicBezTo>
                  <a:cubicBezTo>
                    <a:pt x="1691" y="2661"/>
                    <a:pt x="1699" y="2677"/>
                    <a:pt x="1710" y="2694"/>
                  </a:cubicBezTo>
                  <a:cubicBezTo>
                    <a:pt x="1722" y="2711"/>
                    <a:pt x="1737" y="2729"/>
                    <a:pt x="1756" y="2748"/>
                  </a:cubicBezTo>
                  <a:cubicBezTo>
                    <a:pt x="1779" y="2771"/>
                    <a:pt x="1800" y="2788"/>
                    <a:pt x="1818" y="2801"/>
                  </a:cubicBezTo>
                  <a:cubicBezTo>
                    <a:pt x="1837" y="2813"/>
                    <a:pt x="1854" y="2820"/>
                    <a:pt x="1869" y="2824"/>
                  </a:cubicBezTo>
                  <a:cubicBezTo>
                    <a:pt x="1883" y="2827"/>
                    <a:pt x="1897" y="2825"/>
                    <a:pt x="1910" y="2820"/>
                  </a:cubicBezTo>
                  <a:cubicBezTo>
                    <a:pt x="1922" y="2815"/>
                    <a:pt x="1934" y="2806"/>
                    <a:pt x="1946" y="2795"/>
                  </a:cubicBezTo>
                  <a:cubicBezTo>
                    <a:pt x="1959" y="2781"/>
                    <a:pt x="1968" y="2767"/>
                    <a:pt x="1972" y="2754"/>
                  </a:cubicBezTo>
                  <a:cubicBezTo>
                    <a:pt x="1975" y="2740"/>
                    <a:pt x="1974" y="2725"/>
                    <a:pt x="1970" y="2710"/>
                  </a:cubicBezTo>
                  <a:cubicBezTo>
                    <a:pt x="1965" y="2695"/>
                    <a:pt x="1957" y="2679"/>
                    <a:pt x="1945" y="2663"/>
                  </a:cubicBezTo>
                  <a:cubicBezTo>
                    <a:pt x="1933" y="2647"/>
                    <a:pt x="1918" y="2629"/>
                    <a:pt x="1900" y="2611"/>
                  </a:cubicBezTo>
                  <a:close/>
                  <a:moveTo>
                    <a:pt x="1607" y="3239"/>
                  </a:moveTo>
                  <a:cubicBezTo>
                    <a:pt x="1608" y="3244"/>
                    <a:pt x="1608" y="3248"/>
                    <a:pt x="1608" y="3252"/>
                  </a:cubicBezTo>
                  <a:cubicBezTo>
                    <a:pt x="1607" y="3256"/>
                    <a:pt x="1605" y="3260"/>
                    <a:pt x="1603" y="3265"/>
                  </a:cubicBezTo>
                  <a:cubicBezTo>
                    <a:pt x="1601" y="3269"/>
                    <a:pt x="1598" y="3274"/>
                    <a:pt x="1593" y="3280"/>
                  </a:cubicBezTo>
                  <a:cubicBezTo>
                    <a:pt x="1589" y="3285"/>
                    <a:pt x="1584" y="3291"/>
                    <a:pt x="1577" y="3298"/>
                  </a:cubicBezTo>
                  <a:cubicBezTo>
                    <a:pt x="1569" y="3305"/>
                    <a:pt x="1563" y="3310"/>
                    <a:pt x="1557" y="3314"/>
                  </a:cubicBezTo>
                  <a:cubicBezTo>
                    <a:pt x="1551" y="3317"/>
                    <a:pt x="1546" y="3318"/>
                    <a:pt x="1542" y="3318"/>
                  </a:cubicBezTo>
                  <a:cubicBezTo>
                    <a:pt x="1538" y="3318"/>
                    <a:pt x="1534" y="3316"/>
                    <a:pt x="1532" y="3312"/>
                  </a:cubicBezTo>
                  <a:cubicBezTo>
                    <a:pt x="1529" y="3308"/>
                    <a:pt x="1527" y="3303"/>
                    <a:pt x="1526" y="3296"/>
                  </a:cubicBezTo>
                  <a:lnTo>
                    <a:pt x="1328" y="2184"/>
                  </a:lnTo>
                  <a:cubicBezTo>
                    <a:pt x="1327" y="2179"/>
                    <a:pt x="1327" y="2175"/>
                    <a:pt x="1327" y="2171"/>
                  </a:cubicBezTo>
                  <a:cubicBezTo>
                    <a:pt x="1328" y="2166"/>
                    <a:pt x="1329" y="2162"/>
                    <a:pt x="1332" y="2157"/>
                  </a:cubicBezTo>
                  <a:cubicBezTo>
                    <a:pt x="1334" y="2153"/>
                    <a:pt x="1337" y="2148"/>
                    <a:pt x="1342" y="2143"/>
                  </a:cubicBezTo>
                  <a:cubicBezTo>
                    <a:pt x="1346" y="2138"/>
                    <a:pt x="1351" y="2132"/>
                    <a:pt x="1358" y="2125"/>
                  </a:cubicBezTo>
                  <a:cubicBezTo>
                    <a:pt x="1365" y="2118"/>
                    <a:pt x="1372" y="2112"/>
                    <a:pt x="1378" y="2109"/>
                  </a:cubicBezTo>
                  <a:cubicBezTo>
                    <a:pt x="1383" y="2106"/>
                    <a:pt x="1388" y="2104"/>
                    <a:pt x="1393" y="2104"/>
                  </a:cubicBezTo>
                  <a:cubicBezTo>
                    <a:pt x="1397" y="2105"/>
                    <a:pt x="1401" y="2107"/>
                    <a:pt x="1404" y="2111"/>
                  </a:cubicBezTo>
                  <a:cubicBezTo>
                    <a:pt x="1407" y="2115"/>
                    <a:pt x="1409" y="2120"/>
                    <a:pt x="1410" y="2126"/>
                  </a:cubicBezTo>
                  <a:lnTo>
                    <a:pt x="1607" y="3239"/>
                  </a:lnTo>
                  <a:close/>
                  <a:moveTo>
                    <a:pt x="2189" y="2135"/>
                  </a:moveTo>
                  <a:cubicBezTo>
                    <a:pt x="2202" y="2149"/>
                    <a:pt x="2210" y="2159"/>
                    <a:pt x="2212" y="2167"/>
                  </a:cubicBezTo>
                  <a:cubicBezTo>
                    <a:pt x="2214" y="2176"/>
                    <a:pt x="2212" y="2182"/>
                    <a:pt x="2207" y="2188"/>
                  </a:cubicBezTo>
                  <a:lnTo>
                    <a:pt x="1994" y="2401"/>
                  </a:lnTo>
                  <a:cubicBezTo>
                    <a:pt x="1988" y="2407"/>
                    <a:pt x="1981" y="2409"/>
                    <a:pt x="1972" y="2407"/>
                  </a:cubicBezTo>
                  <a:cubicBezTo>
                    <a:pt x="1964" y="2404"/>
                    <a:pt x="1954" y="2397"/>
                    <a:pt x="1941" y="2384"/>
                  </a:cubicBezTo>
                  <a:cubicBezTo>
                    <a:pt x="1928" y="2371"/>
                    <a:pt x="1920" y="2361"/>
                    <a:pt x="1918" y="2352"/>
                  </a:cubicBezTo>
                  <a:cubicBezTo>
                    <a:pt x="1916" y="2344"/>
                    <a:pt x="1918" y="2337"/>
                    <a:pt x="1924" y="2331"/>
                  </a:cubicBezTo>
                  <a:lnTo>
                    <a:pt x="2137" y="2119"/>
                  </a:lnTo>
                  <a:cubicBezTo>
                    <a:pt x="2140" y="2116"/>
                    <a:pt x="2143" y="2114"/>
                    <a:pt x="2146" y="2113"/>
                  </a:cubicBezTo>
                  <a:cubicBezTo>
                    <a:pt x="2149" y="2112"/>
                    <a:pt x="2153" y="2112"/>
                    <a:pt x="2157" y="2113"/>
                  </a:cubicBezTo>
                  <a:cubicBezTo>
                    <a:pt x="2162" y="2114"/>
                    <a:pt x="2166" y="2117"/>
                    <a:pt x="2172" y="2120"/>
                  </a:cubicBezTo>
                  <a:cubicBezTo>
                    <a:pt x="2177" y="2124"/>
                    <a:pt x="2183" y="2129"/>
                    <a:pt x="2189" y="2135"/>
                  </a:cubicBezTo>
                  <a:close/>
                  <a:moveTo>
                    <a:pt x="2746" y="1670"/>
                  </a:moveTo>
                  <a:cubicBezTo>
                    <a:pt x="2781" y="1705"/>
                    <a:pt x="2806" y="1742"/>
                    <a:pt x="2822" y="1781"/>
                  </a:cubicBezTo>
                  <a:cubicBezTo>
                    <a:pt x="2837" y="1821"/>
                    <a:pt x="2844" y="1861"/>
                    <a:pt x="2841" y="1901"/>
                  </a:cubicBezTo>
                  <a:cubicBezTo>
                    <a:pt x="2838" y="1942"/>
                    <a:pt x="2826" y="1982"/>
                    <a:pt x="2806" y="2022"/>
                  </a:cubicBezTo>
                  <a:cubicBezTo>
                    <a:pt x="2786" y="2061"/>
                    <a:pt x="2758" y="2100"/>
                    <a:pt x="2721" y="2136"/>
                  </a:cubicBezTo>
                  <a:cubicBezTo>
                    <a:pt x="2701" y="2156"/>
                    <a:pt x="2680" y="2174"/>
                    <a:pt x="2659" y="2190"/>
                  </a:cubicBezTo>
                  <a:cubicBezTo>
                    <a:pt x="2638" y="2205"/>
                    <a:pt x="2618" y="2218"/>
                    <a:pt x="2599" y="2228"/>
                  </a:cubicBezTo>
                  <a:cubicBezTo>
                    <a:pt x="2581" y="2238"/>
                    <a:pt x="2565" y="2245"/>
                    <a:pt x="2552" y="2250"/>
                  </a:cubicBezTo>
                  <a:cubicBezTo>
                    <a:pt x="2539" y="2256"/>
                    <a:pt x="2530" y="2258"/>
                    <a:pt x="2525" y="2258"/>
                  </a:cubicBezTo>
                  <a:cubicBezTo>
                    <a:pt x="2520" y="2259"/>
                    <a:pt x="2516" y="2258"/>
                    <a:pt x="2513" y="2257"/>
                  </a:cubicBezTo>
                  <a:cubicBezTo>
                    <a:pt x="2510" y="2256"/>
                    <a:pt x="2506" y="2255"/>
                    <a:pt x="2503" y="2253"/>
                  </a:cubicBezTo>
                  <a:cubicBezTo>
                    <a:pt x="2499" y="2250"/>
                    <a:pt x="2495" y="2247"/>
                    <a:pt x="2490" y="2243"/>
                  </a:cubicBezTo>
                  <a:cubicBezTo>
                    <a:pt x="2485" y="2239"/>
                    <a:pt x="2480" y="2234"/>
                    <a:pt x="2474" y="2228"/>
                  </a:cubicBezTo>
                  <a:cubicBezTo>
                    <a:pt x="2468" y="2222"/>
                    <a:pt x="2463" y="2217"/>
                    <a:pt x="2459" y="2212"/>
                  </a:cubicBezTo>
                  <a:cubicBezTo>
                    <a:pt x="2455" y="2207"/>
                    <a:pt x="2452" y="2202"/>
                    <a:pt x="2451" y="2198"/>
                  </a:cubicBezTo>
                  <a:cubicBezTo>
                    <a:pt x="2449" y="2194"/>
                    <a:pt x="2448" y="2190"/>
                    <a:pt x="2449" y="2187"/>
                  </a:cubicBezTo>
                  <a:cubicBezTo>
                    <a:pt x="2450" y="2183"/>
                    <a:pt x="2451" y="2181"/>
                    <a:pt x="2453" y="2178"/>
                  </a:cubicBezTo>
                  <a:cubicBezTo>
                    <a:pt x="2457" y="2175"/>
                    <a:pt x="2464" y="2172"/>
                    <a:pt x="2475" y="2169"/>
                  </a:cubicBezTo>
                  <a:cubicBezTo>
                    <a:pt x="2487" y="2166"/>
                    <a:pt x="2501" y="2161"/>
                    <a:pt x="2518" y="2154"/>
                  </a:cubicBezTo>
                  <a:cubicBezTo>
                    <a:pt x="2535" y="2147"/>
                    <a:pt x="2554" y="2137"/>
                    <a:pt x="2577" y="2123"/>
                  </a:cubicBezTo>
                  <a:cubicBezTo>
                    <a:pt x="2599" y="2110"/>
                    <a:pt x="2622" y="2091"/>
                    <a:pt x="2646" y="2066"/>
                  </a:cubicBezTo>
                  <a:cubicBezTo>
                    <a:pt x="2669" y="2044"/>
                    <a:pt x="2687" y="2020"/>
                    <a:pt x="2701" y="1996"/>
                  </a:cubicBezTo>
                  <a:cubicBezTo>
                    <a:pt x="2714" y="1971"/>
                    <a:pt x="2722" y="1947"/>
                    <a:pt x="2724" y="1921"/>
                  </a:cubicBezTo>
                  <a:cubicBezTo>
                    <a:pt x="2727" y="1896"/>
                    <a:pt x="2723" y="1871"/>
                    <a:pt x="2713" y="1846"/>
                  </a:cubicBezTo>
                  <a:cubicBezTo>
                    <a:pt x="2704" y="1820"/>
                    <a:pt x="2686" y="1795"/>
                    <a:pt x="2661" y="1770"/>
                  </a:cubicBezTo>
                  <a:cubicBezTo>
                    <a:pt x="2640" y="1749"/>
                    <a:pt x="2618" y="1734"/>
                    <a:pt x="2596" y="1724"/>
                  </a:cubicBezTo>
                  <a:cubicBezTo>
                    <a:pt x="2573" y="1715"/>
                    <a:pt x="2549" y="1712"/>
                    <a:pt x="2525" y="1715"/>
                  </a:cubicBezTo>
                  <a:cubicBezTo>
                    <a:pt x="2501" y="1718"/>
                    <a:pt x="2475" y="1727"/>
                    <a:pt x="2449" y="1743"/>
                  </a:cubicBezTo>
                  <a:cubicBezTo>
                    <a:pt x="2423" y="1759"/>
                    <a:pt x="2395" y="1781"/>
                    <a:pt x="2366" y="1810"/>
                  </a:cubicBezTo>
                  <a:cubicBezTo>
                    <a:pt x="2345" y="1831"/>
                    <a:pt x="2328" y="1850"/>
                    <a:pt x="2316" y="1867"/>
                  </a:cubicBezTo>
                  <a:cubicBezTo>
                    <a:pt x="2303" y="1884"/>
                    <a:pt x="2290" y="1899"/>
                    <a:pt x="2277" y="1911"/>
                  </a:cubicBezTo>
                  <a:cubicBezTo>
                    <a:pt x="2267" y="1921"/>
                    <a:pt x="2258" y="1926"/>
                    <a:pt x="2250" y="1925"/>
                  </a:cubicBezTo>
                  <a:cubicBezTo>
                    <a:pt x="2242" y="1925"/>
                    <a:pt x="2231" y="1918"/>
                    <a:pt x="2219" y="1906"/>
                  </a:cubicBezTo>
                  <a:lnTo>
                    <a:pt x="1951" y="1638"/>
                  </a:lnTo>
                  <a:cubicBezTo>
                    <a:pt x="1939" y="1627"/>
                    <a:pt x="1934" y="1616"/>
                    <a:pt x="1934" y="1605"/>
                  </a:cubicBezTo>
                  <a:cubicBezTo>
                    <a:pt x="1933" y="1595"/>
                    <a:pt x="1938" y="1584"/>
                    <a:pt x="1948" y="1575"/>
                  </a:cubicBezTo>
                  <a:lnTo>
                    <a:pt x="2239" y="1283"/>
                  </a:lnTo>
                  <a:cubicBezTo>
                    <a:pt x="2242" y="1281"/>
                    <a:pt x="2245" y="1279"/>
                    <a:pt x="2250" y="1278"/>
                  </a:cubicBezTo>
                  <a:cubicBezTo>
                    <a:pt x="2254" y="1277"/>
                    <a:pt x="2258" y="1277"/>
                    <a:pt x="2263" y="1278"/>
                  </a:cubicBezTo>
                  <a:cubicBezTo>
                    <a:pt x="2267" y="1280"/>
                    <a:pt x="2273" y="1282"/>
                    <a:pt x="2278" y="1286"/>
                  </a:cubicBezTo>
                  <a:cubicBezTo>
                    <a:pt x="2284" y="1290"/>
                    <a:pt x="2290" y="1295"/>
                    <a:pt x="2296" y="1302"/>
                  </a:cubicBezTo>
                  <a:cubicBezTo>
                    <a:pt x="2308" y="1314"/>
                    <a:pt x="2316" y="1325"/>
                    <a:pt x="2320" y="1335"/>
                  </a:cubicBezTo>
                  <a:cubicBezTo>
                    <a:pt x="2323" y="1345"/>
                    <a:pt x="2322" y="1353"/>
                    <a:pt x="2316" y="1359"/>
                  </a:cubicBezTo>
                  <a:lnTo>
                    <a:pt x="2081" y="1594"/>
                  </a:lnTo>
                  <a:lnTo>
                    <a:pt x="2266" y="1778"/>
                  </a:lnTo>
                  <a:cubicBezTo>
                    <a:pt x="2276" y="1765"/>
                    <a:pt x="2286" y="1753"/>
                    <a:pt x="2298" y="1740"/>
                  </a:cubicBezTo>
                  <a:cubicBezTo>
                    <a:pt x="2309" y="1728"/>
                    <a:pt x="2323" y="1714"/>
                    <a:pt x="2339" y="1698"/>
                  </a:cubicBezTo>
                  <a:cubicBezTo>
                    <a:pt x="2375" y="1662"/>
                    <a:pt x="2411" y="1635"/>
                    <a:pt x="2447" y="1617"/>
                  </a:cubicBezTo>
                  <a:cubicBezTo>
                    <a:pt x="2483" y="1599"/>
                    <a:pt x="2518" y="1589"/>
                    <a:pt x="2553" y="1587"/>
                  </a:cubicBezTo>
                  <a:cubicBezTo>
                    <a:pt x="2588" y="1585"/>
                    <a:pt x="2621" y="1592"/>
                    <a:pt x="2654" y="1606"/>
                  </a:cubicBezTo>
                  <a:cubicBezTo>
                    <a:pt x="2687" y="1620"/>
                    <a:pt x="2717" y="1641"/>
                    <a:pt x="2746" y="1670"/>
                  </a:cubicBezTo>
                  <a:close/>
                  <a:moveTo>
                    <a:pt x="3172" y="1005"/>
                  </a:moveTo>
                  <a:cubicBezTo>
                    <a:pt x="3222" y="1056"/>
                    <a:pt x="3265" y="1106"/>
                    <a:pt x="3298" y="1155"/>
                  </a:cubicBezTo>
                  <a:cubicBezTo>
                    <a:pt x="3332" y="1205"/>
                    <a:pt x="3355" y="1254"/>
                    <a:pt x="3366" y="1303"/>
                  </a:cubicBezTo>
                  <a:cubicBezTo>
                    <a:pt x="3378" y="1351"/>
                    <a:pt x="3377" y="1398"/>
                    <a:pt x="3363" y="1445"/>
                  </a:cubicBezTo>
                  <a:cubicBezTo>
                    <a:pt x="3350" y="1491"/>
                    <a:pt x="3321" y="1536"/>
                    <a:pt x="3278" y="1580"/>
                  </a:cubicBezTo>
                  <a:cubicBezTo>
                    <a:pt x="3236" y="1621"/>
                    <a:pt x="3194" y="1648"/>
                    <a:pt x="3151" y="1662"/>
                  </a:cubicBezTo>
                  <a:cubicBezTo>
                    <a:pt x="3108" y="1675"/>
                    <a:pt x="3064" y="1677"/>
                    <a:pt x="3018" y="1665"/>
                  </a:cubicBezTo>
                  <a:cubicBezTo>
                    <a:pt x="2972" y="1654"/>
                    <a:pt x="2924" y="1631"/>
                    <a:pt x="2875" y="1596"/>
                  </a:cubicBezTo>
                  <a:cubicBezTo>
                    <a:pt x="2826" y="1562"/>
                    <a:pt x="2774" y="1517"/>
                    <a:pt x="2720" y="1463"/>
                  </a:cubicBezTo>
                  <a:cubicBezTo>
                    <a:pt x="2670" y="1413"/>
                    <a:pt x="2628" y="1363"/>
                    <a:pt x="2594" y="1313"/>
                  </a:cubicBezTo>
                  <a:cubicBezTo>
                    <a:pt x="2561" y="1263"/>
                    <a:pt x="2538" y="1214"/>
                    <a:pt x="2526" y="1166"/>
                  </a:cubicBezTo>
                  <a:cubicBezTo>
                    <a:pt x="2515" y="1117"/>
                    <a:pt x="2515" y="1070"/>
                    <a:pt x="2529" y="1024"/>
                  </a:cubicBezTo>
                  <a:cubicBezTo>
                    <a:pt x="2542" y="978"/>
                    <a:pt x="2571" y="933"/>
                    <a:pt x="2614" y="889"/>
                  </a:cubicBezTo>
                  <a:cubicBezTo>
                    <a:pt x="2656" y="848"/>
                    <a:pt x="2698" y="820"/>
                    <a:pt x="2741" y="807"/>
                  </a:cubicBezTo>
                  <a:cubicBezTo>
                    <a:pt x="2784" y="793"/>
                    <a:pt x="2828" y="792"/>
                    <a:pt x="2874" y="803"/>
                  </a:cubicBezTo>
                  <a:cubicBezTo>
                    <a:pt x="2920" y="815"/>
                    <a:pt x="2968" y="838"/>
                    <a:pt x="3017" y="872"/>
                  </a:cubicBezTo>
                  <a:cubicBezTo>
                    <a:pt x="3066" y="907"/>
                    <a:pt x="3118" y="951"/>
                    <a:pt x="3172" y="1005"/>
                  </a:cubicBezTo>
                  <a:close/>
                  <a:moveTo>
                    <a:pt x="3089" y="1101"/>
                  </a:moveTo>
                  <a:cubicBezTo>
                    <a:pt x="3056" y="1068"/>
                    <a:pt x="3025" y="1040"/>
                    <a:pt x="2997" y="1016"/>
                  </a:cubicBezTo>
                  <a:cubicBezTo>
                    <a:pt x="2968" y="992"/>
                    <a:pt x="2942" y="973"/>
                    <a:pt x="2917" y="957"/>
                  </a:cubicBezTo>
                  <a:cubicBezTo>
                    <a:pt x="2893" y="942"/>
                    <a:pt x="2869" y="931"/>
                    <a:pt x="2848" y="923"/>
                  </a:cubicBezTo>
                  <a:cubicBezTo>
                    <a:pt x="2826" y="916"/>
                    <a:pt x="2805" y="913"/>
                    <a:pt x="2786" y="914"/>
                  </a:cubicBezTo>
                  <a:cubicBezTo>
                    <a:pt x="2766" y="915"/>
                    <a:pt x="2748" y="920"/>
                    <a:pt x="2731" y="929"/>
                  </a:cubicBezTo>
                  <a:cubicBezTo>
                    <a:pt x="2714" y="937"/>
                    <a:pt x="2697" y="950"/>
                    <a:pt x="2680" y="966"/>
                  </a:cubicBezTo>
                  <a:cubicBezTo>
                    <a:pt x="2652" y="995"/>
                    <a:pt x="2635" y="1025"/>
                    <a:pt x="2631" y="1057"/>
                  </a:cubicBezTo>
                  <a:cubicBezTo>
                    <a:pt x="2626" y="1088"/>
                    <a:pt x="2631" y="1121"/>
                    <a:pt x="2644" y="1155"/>
                  </a:cubicBezTo>
                  <a:cubicBezTo>
                    <a:pt x="2658" y="1189"/>
                    <a:pt x="2678" y="1224"/>
                    <a:pt x="2706" y="1259"/>
                  </a:cubicBezTo>
                  <a:cubicBezTo>
                    <a:pt x="2735" y="1295"/>
                    <a:pt x="2767" y="1331"/>
                    <a:pt x="2803" y="1368"/>
                  </a:cubicBezTo>
                  <a:cubicBezTo>
                    <a:pt x="2853" y="1417"/>
                    <a:pt x="2897" y="1456"/>
                    <a:pt x="2936" y="1485"/>
                  </a:cubicBezTo>
                  <a:cubicBezTo>
                    <a:pt x="2976" y="1515"/>
                    <a:pt x="3012" y="1535"/>
                    <a:pt x="3045" y="1545"/>
                  </a:cubicBezTo>
                  <a:cubicBezTo>
                    <a:pt x="3077" y="1556"/>
                    <a:pt x="3107" y="1558"/>
                    <a:pt x="3134" y="1550"/>
                  </a:cubicBezTo>
                  <a:cubicBezTo>
                    <a:pt x="3161" y="1543"/>
                    <a:pt x="3187" y="1527"/>
                    <a:pt x="3211" y="1503"/>
                  </a:cubicBezTo>
                  <a:cubicBezTo>
                    <a:pt x="3230" y="1484"/>
                    <a:pt x="3244" y="1464"/>
                    <a:pt x="3252" y="1444"/>
                  </a:cubicBezTo>
                  <a:cubicBezTo>
                    <a:pt x="3260" y="1423"/>
                    <a:pt x="3264" y="1402"/>
                    <a:pt x="3263" y="1380"/>
                  </a:cubicBezTo>
                  <a:cubicBezTo>
                    <a:pt x="3262" y="1359"/>
                    <a:pt x="3257" y="1337"/>
                    <a:pt x="3248" y="1314"/>
                  </a:cubicBezTo>
                  <a:cubicBezTo>
                    <a:pt x="3239" y="1291"/>
                    <a:pt x="3226" y="1268"/>
                    <a:pt x="3211" y="1245"/>
                  </a:cubicBezTo>
                  <a:cubicBezTo>
                    <a:pt x="3196" y="1221"/>
                    <a:pt x="3178" y="1198"/>
                    <a:pt x="3157" y="1174"/>
                  </a:cubicBezTo>
                  <a:cubicBezTo>
                    <a:pt x="3136" y="1149"/>
                    <a:pt x="3113" y="1125"/>
                    <a:pt x="3089" y="1101"/>
                  </a:cubicBezTo>
                  <a:close/>
                  <a:moveTo>
                    <a:pt x="3356" y="492"/>
                  </a:moveTo>
                  <a:cubicBezTo>
                    <a:pt x="3382" y="518"/>
                    <a:pt x="3403" y="545"/>
                    <a:pt x="3418" y="572"/>
                  </a:cubicBezTo>
                  <a:cubicBezTo>
                    <a:pt x="3434" y="599"/>
                    <a:pt x="3443" y="626"/>
                    <a:pt x="3447" y="653"/>
                  </a:cubicBezTo>
                  <a:cubicBezTo>
                    <a:pt x="3450" y="680"/>
                    <a:pt x="3447" y="707"/>
                    <a:pt x="3437" y="733"/>
                  </a:cubicBezTo>
                  <a:cubicBezTo>
                    <a:pt x="3427" y="760"/>
                    <a:pt x="3410" y="785"/>
                    <a:pt x="3386" y="810"/>
                  </a:cubicBezTo>
                  <a:cubicBezTo>
                    <a:pt x="3361" y="834"/>
                    <a:pt x="3336" y="852"/>
                    <a:pt x="3311" y="861"/>
                  </a:cubicBezTo>
                  <a:cubicBezTo>
                    <a:pt x="3285" y="871"/>
                    <a:pt x="3260" y="874"/>
                    <a:pt x="3234" y="871"/>
                  </a:cubicBezTo>
                  <a:cubicBezTo>
                    <a:pt x="3208" y="867"/>
                    <a:pt x="3182" y="858"/>
                    <a:pt x="3155" y="842"/>
                  </a:cubicBezTo>
                  <a:cubicBezTo>
                    <a:pt x="3129" y="826"/>
                    <a:pt x="3102" y="804"/>
                    <a:pt x="3075" y="777"/>
                  </a:cubicBezTo>
                  <a:cubicBezTo>
                    <a:pt x="3050" y="752"/>
                    <a:pt x="3030" y="727"/>
                    <a:pt x="3015" y="700"/>
                  </a:cubicBezTo>
                  <a:cubicBezTo>
                    <a:pt x="2999" y="674"/>
                    <a:pt x="2990" y="647"/>
                    <a:pt x="2986" y="620"/>
                  </a:cubicBezTo>
                  <a:cubicBezTo>
                    <a:pt x="2982" y="593"/>
                    <a:pt x="2985" y="566"/>
                    <a:pt x="2994" y="540"/>
                  </a:cubicBezTo>
                  <a:cubicBezTo>
                    <a:pt x="3004" y="513"/>
                    <a:pt x="3021" y="487"/>
                    <a:pt x="3045" y="462"/>
                  </a:cubicBezTo>
                  <a:cubicBezTo>
                    <a:pt x="3072" y="435"/>
                    <a:pt x="3099" y="417"/>
                    <a:pt x="3126" y="408"/>
                  </a:cubicBezTo>
                  <a:cubicBezTo>
                    <a:pt x="3154" y="399"/>
                    <a:pt x="3181" y="397"/>
                    <a:pt x="3207" y="402"/>
                  </a:cubicBezTo>
                  <a:cubicBezTo>
                    <a:pt x="3233" y="406"/>
                    <a:pt x="3259" y="417"/>
                    <a:pt x="3284" y="433"/>
                  </a:cubicBezTo>
                  <a:cubicBezTo>
                    <a:pt x="3309" y="449"/>
                    <a:pt x="3333" y="469"/>
                    <a:pt x="3356" y="492"/>
                  </a:cubicBezTo>
                  <a:close/>
                  <a:moveTo>
                    <a:pt x="3287" y="566"/>
                  </a:moveTo>
                  <a:cubicBezTo>
                    <a:pt x="3268" y="547"/>
                    <a:pt x="3250" y="531"/>
                    <a:pt x="3233" y="519"/>
                  </a:cubicBezTo>
                  <a:cubicBezTo>
                    <a:pt x="3215" y="507"/>
                    <a:pt x="3199" y="499"/>
                    <a:pt x="3183" y="495"/>
                  </a:cubicBezTo>
                  <a:cubicBezTo>
                    <a:pt x="3168" y="491"/>
                    <a:pt x="3153" y="491"/>
                    <a:pt x="3139" y="495"/>
                  </a:cubicBezTo>
                  <a:cubicBezTo>
                    <a:pt x="3125" y="499"/>
                    <a:pt x="3112" y="507"/>
                    <a:pt x="3099" y="520"/>
                  </a:cubicBezTo>
                  <a:cubicBezTo>
                    <a:pt x="3087" y="532"/>
                    <a:pt x="3079" y="545"/>
                    <a:pt x="3075" y="558"/>
                  </a:cubicBezTo>
                  <a:cubicBezTo>
                    <a:pt x="3071" y="572"/>
                    <a:pt x="3071" y="586"/>
                    <a:pt x="3075" y="601"/>
                  </a:cubicBezTo>
                  <a:cubicBezTo>
                    <a:pt x="3079" y="616"/>
                    <a:pt x="3087" y="632"/>
                    <a:pt x="3098" y="649"/>
                  </a:cubicBezTo>
                  <a:cubicBezTo>
                    <a:pt x="3109" y="666"/>
                    <a:pt x="3125" y="683"/>
                    <a:pt x="3143" y="702"/>
                  </a:cubicBezTo>
                  <a:cubicBezTo>
                    <a:pt x="3167" y="725"/>
                    <a:pt x="3187" y="743"/>
                    <a:pt x="3206" y="755"/>
                  </a:cubicBezTo>
                  <a:cubicBezTo>
                    <a:pt x="3225" y="767"/>
                    <a:pt x="3241" y="775"/>
                    <a:pt x="3256" y="778"/>
                  </a:cubicBezTo>
                  <a:cubicBezTo>
                    <a:pt x="3271" y="781"/>
                    <a:pt x="3285" y="780"/>
                    <a:pt x="3297" y="775"/>
                  </a:cubicBezTo>
                  <a:cubicBezTo>
                    <a:pt x="3310" y="769"/>
                    <a:pt x="3322" y="761"/>
                    <a:pt x="3334" y="749"/>
                  </a:cubicBezTo>
                  <a:cubicBezTo>
                    <a:pt x="3347" y="736"/>
                    <a:pt x="3356" y="722"/>
                    <a:pt x="3359" y="708"/>
                  </a:cubicBezTo>
                  <a:cubicBezTo>
                    <a:pt x="3363" y="695"/>
                    <a:pt x="3362" y="680"/>
                    <a:pt x="3357" y="665"/>
                  </a:cubicBezTo>
                  <a:cubicBezTo>
                    <a:pt x="3353" y="650"/>
                    <a:pt x="3344" y="634"/>
                    <a:pt x="3333" y="618"/>
                  </a:cubicBezTo>
                  <a:cubicBezTo>
                    <a:pt x="3321" y="601"/>
                    <a:pt x="3306" y="584"/>
                    <a:pt x="3287" y="566"/>
                  </a:cubicBezTo>
                  <a:close/>
                  <a:moveTo>
                    <a:pt x="4073" y="433"/>
                  </a:moveTo>
                  <a:cubicBezTo>
                    <a:pt x="4099" y="459"/>
                    <a:pt x="4119" y="486"/>
                    <a:pt x="4135" y="513"/>
                  </a:cubicBezTo>
                  <a:cubicBezTo>
                    <a:pt x="4151" y="540"/>
                    <a:pt x="4160" y="567"/>
                    <a:pt x="4163" y="594"/>
                  </a:cubicBezTo>
                  <a:cubicBezTo>
                    <a:pt x="4166" y="621"/>
                    <a:pt x="4163" y="648"/>
                    <a:pt x="4154" y="674"/>
                  </a:cubicBezTo>
                  <a:cubicBezTo>
                    <a:pt x="4144" y="701"/>
                    <a:pt x="4127" y="726"/>
                    <a:pt x="4103" y="751"/>
                  </a:cubicBezTo>
                  <a:cubicBezTo>
                    <a:pt x="4078" y="775"/>
                    <a:pt x="4053" y="793"/>
                    <a:pt x="4027" y="803"/>
                  </a:cubicBezTo>
                  <a:cubicBezTo>
                    <a:pt x="4002" y="812"/>
                    <a:pt x="3976" y="815"/>
                    <a:pt x="3950" y="812"/>
                  </a:cubicBezTo>
                  <a:cubicBezTo>
                    <a:pt x="3924" y="808"/>
                    <a:pt x="3898" y="799"/>
                    <a:pt x="3872" y="783"/>
                  </a:cubicBezTo>
                  <a:cubicBezTo>
                    <a:pt x="3845" y="767"/>
                    <a:pt x="3819" y="745"/>
                    <a:pt x="3791" y="718"/>
                  </a:cubicBezTo>
                  <a:cubicBezTo>
                    <a:pt x="3767" y="693"/>
                    <a:pt x="3747" y="668"/>
                    <a:pt x="3731" y="641"/>
                  </a:cubicBezTo>
                  <a:cubicBezTo>
                    <a:pt x="3716" y="615"/>
                    <a:pt x="3706" y="588"/>
                    <a:pt x="3703" y="561"/>
                  </a:cubicBezTo>
                  <a:cubicBezTo>
                    <a:pt x="3699" y="534"/>
                    <a:pt x="3702" y="507"/>
                    <a:pt x="3711" y="481"/>
                  </a:cubicBezTo>
                  <a:cubicBezTo>
                    <a:pt x="3720" y="454"/>
                    <a:pt x="3737" y="428"/>
                    <a:pt x="3762" y="403"/>
                  </a:cubicBezTo>
                  <a:cubicBezTo>
                    <a:pt x="3789" y="376"/>
                    <a:pt x="3816" y="358"/>
                    <a:pt x="3843" y="349"/>
                  </a:cubicBezTo>
                  <a:cubicBezTo>
                    <a:pt x="3870" y="340"/>
                    <a:pt x="3897" y="338"/>
                    <a:pt x="3923" y="343"/>
                  </a:cubicBezTo>
                  <a:cubicBezTo>
                    <a:pt x="3950" y="347"/>
                    <a:pt x="3975" y="358"/>
                    <a:pt x="4000" y="374"/>
                  </a:cubicBezTo>
                  <a:cubicBezTo>
                    <a:pt x="4025" y="390"/>
                    <a:pt x="4050" y="410"/>
                    <a:pt x="4073" y="433"/>
                  </a:cubicBezTo>
                  <a:close/>
                  <a:moveTo>
                    <a:pt x="4004" y="507"/>
                  </a:moveTo>
                  <a:cubicBezTo>
                    <a:pt x="3985" y="488"/>
                    <a:pt x="3967" y="472"/>
                    <a:pt x="3949" y="460"/>
                  </a:cubicBezTo>
                  <a:cubicBezTo>
                    <a:pt x="3932" y="448"/>
                    <a:pt x="3915" y="440"/>
                    <a:pt x="3900" y="436"/>
                  </a:cubicBezTo>
                  <a:cubicBezTo>
                    <a:pt x="3885" y="432"/>
                    <a:pt x="3870" y="432"/>
                    <a:pt x="3856" y="436"/>
                  </a:cubicBezTo>
                  <a:cubicBezTo>
                    <a:pt x="3842" y="440"/>
                    <a:pt x="3828" y="448"/>
                    <a:pt x="3816" y="461"/>
                  </a:cubicBezTo>
                  <a:cubicBezTo>
                    <a:pt x="3804" y="473"/>
                    <a:pt x="3796" y="486"/>
                    <a:pt x="3792" y="499"/>
                  </a:cubicBezTo>
                  <a:cubicBezTo>
                    <a:pt x="3788" y="513"/>
                    <a:pt x="3788" y="527"/>
                    <a:pt x="3792" y="542"/>
                  </a:cubicBezTo>
                  <a:cubicBezTo>
                    <a:pt x="3796" y="557"/>
                    <a:pt x="3803" y="573"/>
                    <a:pt x="3815" y="590"/>
                  </a:cubicBezTo>
                  <a:cubicBezTo>
                    <a:pt x="3826" y="607"/>
                    <a:pt x="3841" y="624"/>
                    <a:pt x="3860" y="643"/>
                  </a:cubicBezTo>
                  <a:cubicBezTo>
                    <a:pt x="3883" y="666"/>
                    <a:pt x="3904" y="684"/>
                    <a:pt x="3923" y="696"/>
                  </a:cubicBezTo>
                  <a:cubicBezTo>
                    <a:pt x="3941" y="708"/>
                    <a:pt x="3958" y="716"/>
                    <a:pt x="3973" y="719"/>
                  </a:cubicBezTo>
                  <a:cubicBezTo>
                    <a:pt x="3988" y="722"/>
                    <a:pt x="4002" y="721"/>
                    <a:pt x="4014" y="716"/>
                  </a:cubicBezTo>
                  <a:cubicBezTo>
                    <a:pt x="4027" y="710"/>
                    <a:pt x="4039" y="702"/>
                    <a:pt x="4050" y="690"/>
                  </a:cubicBezTo>
                  <a:cubicBezTo>
                    <a:pt x="4064" y="677"/>
                    <a:pt x="4072" y="663"/>
                    <a:pt x="4076" y="649"/>
                  </a:cubicBezTo>
                  <a:cubicBezTo>
                    <a:pt x="4079" y="636"/>
                    <a:pt x="4079" y="621"/>
                    <a:pt x="4074" y="606"/>
                  </a:cubicBezTo>
                  <a:cubicBezTo>
                    <a:pt x="4069" y="591"/>
                    <a:pt x="4061" y="575"/>
                    <a:pt x="4049" y="559"/>
                  </a:cubicBezTo>
                  <a:cubicBezTo>
                    <a:pt x="4037" y="542"/>
                    <a:pt x="4022" y="525"/>
                    <a:pt x="4004" y="507"/>
                  </a:cubicBezTo>
                  <a:close/>
                  <a:moveTo>
                    <a:pt x="3711" y="1135"/>
                  </a:moveTo>
                  <a:cubicBezTo>
                    <a:pt x="3713" y="1140"/>
                    <a:pt x="3713" y="1144"/>
                    <a:pt x="3712" y="1148"/>
                  </a:cubicBezTo>
                  <a:cubicBezTo>
                    <a:pt x="3711" y="1152"/>
                    <a:pt x="3710" y="1156"/>
                    <a:pt x="3707" y="1161"/>
                  </a:cubicBezTo>
                  <a:cubicBezTo>
                    <a:pt x="3705" y="1165"/>
                    <a:pt x="3702" y="1170"/>
                    <a:pt x="3698" y="1175"/>
                  </a:cubicBezTo>
                  <a:cubicBezTo>
                    <a:pt x="3693" y="1181"/>
                    <a:pt x="3688" y="1187"/>
                    <a:pt x="3681" y="1193"/>
                  </a:cubicBezTo>
                  <a:cubicBezTo>
                    <a:pt x="3674" y="1201"/>
                    <a:pt x="3667" y="1206"/>
                    <a:pt x="3661" y="1209"/>
                  </a:cubicBezTo>
                  <a:cubicBezTo>
                    <a:pt x="3655" y="1213"/>
                    <a:pt x="3650" y="1214"/>
                    <a:pt x="3646" y="1214"/>
                  </a:cubicBezTo>
                  <a:cubicBezTo>
                    <a:pt x="3642" y="1213"/>
                    <a:pt x="3639" y="1211"/>
                    <a:pt x="3636" y="1208"/>
                  </a:cubicBezTo>
                  <a:cubicBezTo>
                    <a:pt x="3633" y="1204"/>
                    <a:pt x="3631" y="1199"/>
                    <a:pt x="3630" y="1192"/>
                  </a:cubicBezTo>
                  <a:lnTo>
                    <a:pt x="3432" y="79"/>
                  </a:lnTo>
                  <a:cubicBezTo>
                    <a:pt x="3431" y="75"/>
                    <a:pt x="3431" y="71"/>
                    <a:pt x="3431" y="66"/>
                  </a:cubicBezTo>
                  <a:cubicBezTo>
                    <a:pt x="3432" y="62"/>
                    <a:pt x="3433" y="58"/>
                    <a:pt x="3436" y="53"/>
                  </a:cubicBezTo>
                  <a:cubicBezTo>
                    <a:pt x="3439" y="49"/>
                    <a:pt x="3442" y="44"/>
                    <a:pt x="3446" y="39"/>
                  </a:cubicBezTo>
                  <a:cubicBezTo>
                    <a:pt x="3450" y="34"/>
                    <a:pt x="3456" y="27"/>
                    <a:pt x="3463" y="20"/>
                  </a:cubicBezTo>
                  <a:cubicBezTo>
                    <a:pt x="3470" y="13"/>
                    <a:pt x="3476" y="8"/>
                    <a:pt x="3482" y="5"/>
                  </a:cubicBezTo>
                  <a:cubicBezTo>
                    <a:pt x="3488" y="1"/>
                    <a:pt x="3493" y="0"/>
                    <a:pt x="3497" y="0"/>
                  </a:cubicBezTo>
                  <a:cubicBezTo>
                    <a:pt x="3502" y="0"/>
                    <a:pt x="3505" y="2"/>
                    <a:pt x="3508" y="6"/>
                  </a:cubicBezTo>
                  <a:cubicBezTo>
                    <a:pt x="3511" y="10"/>
                    <a:pt x="3513" y="15"/>
                    <a:pt x="3514" y="22"/>
                  </a:cubicBezTo>
                  <a:lnTo>
                    <a:pt x="3711" y="1135"/>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0" name="Freeform 28"/>
            <p:cNvSpPr>
              <a:spLocks noEditPoints="1"/>
            </p:cNvSpPr>
            <p:nvPr/>
          </p:nvSpPr>
          <p:spPr bwMode="auto">
            <a:xfrm>
              <a:off x="2672" y="2967"/>
              <a:ext cx="430" cy="432"/>
            </a:xfrm>
            <a:custGeom>
              <a:avLst/>
              <a:gdLst>
                <a:gd name="T0" fmla="*/ 726 w 4349"/>
                <a:gd name="T1" fmla="*/ 4305 h 4374"/>
                <a:gd name="T2" fmla="*/ 557 w 4349"/>
                <a:gd name="T3" fmla="*/ 4359 h 4374"/>
                <a:gd name="T4" fmla="*/ 542 w 4349"/>
                <a:gd name="T5" fmla="*/ 4285 h 4374"/>
                <a:gd name="T6" fmla="*/ 780 w 4349"/>
                <a:gd name="T7" fmla="*/ 3961 h 4374"/>
                <a:gd name="T8" fmla="*/ 383 w 4349"/>
                <a:gd name="T9" fmla="*/ 3982 h 4374"/>
                <a:gd name="T10" fmla="*/ 15 w 4349"/>
                <a:gd name="T11" fmla="*/ 3690 h 4374"/>
                <a:gd name="T12" fmla="*/ 387 w 4349"/>
                <a:gd name="T13" fmla="*/ 3451 h 4374"/>
                <a:gd name="T14" fmla="*/ 514 w 4349"/>
                <a:gd name="T15" fmla="*/ 3733 h 4374"/>
                <a:gd name="T16" fmla="*/ 1433 w 4349"/>
                <a:gd name="T17" fmla="*/ 3418 h 4374"/>
                <a:gd name="T18" fmla="*/ 787 w 4349"/>
                <a:gd name="T19" fmla="*/ 3579 h 4374"/>
                <a:gd name="T20" fmla="*/ 941 w 4349"/>
                <a:gd name="T21" fmla="*/ 2919 h 4374"/>
                <a:gd name="T22" fmla="*/ 915 w 4349"/>
                <a:gd name="T23" fmla="*/ 3039 h 4374"/>
                <a:gd name="T24" fmla="*/ 773 w 4349"/>
                <a:gd name="T25" fmla="*/ 3375 h 4374"/>
                <a:gd name="T26" fmla="*/ 1319 w 4349"/>
                <a:gd name="T27" fmla="*/ 3559 h 4374"/>
                <a:gd name="T28" fmla="*/ 1434 w 4349"/>
                <a:gd name="T29" fmla="*/ 2596 h 4374"/>
                <a:gd name="T30" fmla="*/ 1312 w 4349"/>
                <a:gd name="T31" fmla="*/ 2975 h 4374"/>
                <a:gd name="T32" fmla="*/ 1124 w 4349"/>
                <a:gd name="T33" fmla="*/ 2566 h 4374"/>
                <a:gd name="T34" fmla="*/ 1311 w 4349"/>
                <a:gd name="T35" fmla="*/ 2624 h 4374"/>
                <a:gd name="T36" fmla="*/ 1176 w 4349"/>
                <a:gd name="T37" fmla="*/ 2753 h 4374"/>
                <a:gd name="T38" fmla="*/ 1438 w 4349"/>
                <a:gd name="T39" fmla="*/ 2813 h 4374"/>
                <a:gd name="T40" fmla="*/ 2242 w 4349"/>
                <a:gd name="T41" fmla="*/ 2698 h 4374"/>
                <a:gd name="T42" fmla="*/ 1870 w 4349"/>
                <a:gd name="T43" fmla="*/ 2823 h 4374"/>
                <a:gd name="T44" fmla="*/ 2002 w 4349"/>
                <a:gd name="T45" fmla="*/ 2447 h 4374"/>
                <a:gd name="T46" fmla="*/ 1934 w 4349"/>
                <a:gd name="T47" fmla="*/ 2540 h 4374"/>
                <a:gd name="T48" fmla="*/ 2001 w 4349"/>
                <a:gd name="T49" fmla="*/ 2801 h 4374"/>
                <a:gd name="T50" fmla="*/ 2127 w 4349"/>
                <a:gd name="T51" fmla="*/ 2663 h 4374"/>
                <a:gd name="T52" fmla="*/ 1759 w 4349"/>
                <a:gd name="T53" fmla="*/ 3298 h 4374"/>
                <a:gd name="T54" fmla="*/ 1510 w 4349"/>
                <a:gd name="T55" fmla="*/ 2171 h 4374"/>
                <a:gd name="T56" fmla="*/ 1586 w 4349"/>
                <a:gd name="T57" fmla="*/ 2111 h 4374"/>
                <a:gd name="T58" fmla="*/ 2177 w 4349"/>
                <a:gd name="T59" fmla="*/ 2401 h 4374"/>
                <a:gd name="T60" fmla="*/ 2328 w 4349"/>
                <a:gd name="T61" fmla="*/ 2113 h 4374"/>
                <a:gd name="T62" fmla="*/ 3023 w 4349"/>
                <a:gd name="T63" fmla="*/ 1901 h 4374"/>
                <a:gd name="T64" fmla="*/ 2707 w 4349"/>
                <a:gd name="T65" fmla="*/ 2258 h 4374"/>
                <a:gd name="T66" fmla="*/ 2633 w 4349"/>
                <a:gd name="T67" fmla="*/ 2198 h 4374"/>
                <a:gd name="T68" fmla="*/ 2829 w 4349"/>
                <a:gd name="T69" fmla="*/ 2066 h 4374"/>
                <a:gd name="T70" fmla="*/ 2708 w 4349"/>
                <a:gd name="T71" fmla="*/ 1715 h 4374"/>
                <a:gd name="T72" fmla="*/ 2401 w 4349"/>
                <a:gd name="T73" fmla="*/ 1906 h 4374"/>
                <a:gd name="T74" fmla="*/ 2445 w 4349"/>
                <a:gd name="T75" fmla="*/ 1278 h 4374"/>
                <a:gd name="T76" fmla="*/ 2448 w 4349"/>
                <a:gd name="T77" fmla="*/ 1778 h 4374"/>
                <a:gd name="T78" fmla="*/ 2928 w 4349"/>
                <a:gd name="T79" fmla="*/ 1670 h 4374"/>
                <a:gd name="T80" fmla="*/ 3362 w 4349"/>
                <a:gd name="T81" fmla="*/ 1669 h 4374"/>
                <a:gd name="T82" fmla="*/ 3193 w 4349"/>
                <a:gd name="T83" fmla="*/ 1723 h 4374"/>
                <a:gd name="T84" fmla="*/ 3178 w 4349"/>
                <a:gd name="T85" fmla="*/ 1648 h 4374"/>
                <a:gd name="T86" fmla="*/ 3416 w 4349"/>
                <a:gd name="T87" fmla="*/ 1325 h 4374"/>
                <a:gd name="T88" fmla="*/ 3019 w 4349"/>
                <a:gd name="T89" fmla="*/ 1346 h 4374"/>
                <a:gd name="T90" fmla="*/ 2651 w 4349"/>
                <a:gd name="T91" fmla="*/ 1054 h 4374"/>
                <a:gd name="T92" fmla="*/ 3023 w 4349"/>
                <a:gd name="T93" fmla="*/ 815 h 4374"/>
                <a:gd name="T94" fmla="*/ 3150 w 4349"/>
                <a:gd name="T95" fmla="*/ 1096 h 4374"/>
                <a:gd name="T96" fmla="*/ 3629 w 4349"/>
                <a:gd name="T97" fmla="*/ 653 h 4374"/>
                <a:gd name="T98" fmla="*/ 3258 w 4349"/>
                <a:gd name="T99" fmla="*/ 777 h 4374"/>
                <a:gd name="T100" fmla="*/ 3389 w 4349"/>
                <a:gd name="T101" fmla="*/ 402 h 4374"/>
                <a:gd name="T102" fmla="*/ 3322 w 4349"/>
                <a:gd name="T103" fmla="*/ 495 h 4374"/>
                <a:gd name="T104" fmla="*/ 3389 w 4349"/>
                <a:gd name="T105" fmla="*/ 755 h 4374"/>
                <a:gd name="T106" fmla="*/ 3515 w 4349"/>
                <a:gd name="T107" fmla="*/ 618 h 4374"/>
                <a:gd name="T108" fmla="*/ 4285 w 4349"/>
                <a:gd name="T109" fmla="*/ 751 h 4374"/>
                <a:gd name="T110" fmla="*/ 3885 w 4349"/>
                <a:gd name="T111" fmla="*/ 561 h 4374"/>
                <a:gd name="T112" fmla="*/ 4255 w 4349"/>
                <a:gd name="T113" fmla="*/ 433 h 4374"/>
                <a:gd name="T114" fmla="*/ 3975 w 4349"/>
                <a:gd name="T115" fmla="*/ 499 h 4374"/>
                <a:gd name="T116" fmla="*/ 4197 w 4349"/>
                <a:gd name="T117" fmla="*/ 716 h 4374"/>
                <a:gd name="T118" fmla="*/ 3894 w 4349"/>
                <a:gd name="T119" fmla="*/ 1135 h 4374"/>
                <a:gd name="T120" fmla="*/ 3829 w 4349"/>
                <a:gd name="T121" fmla="*/ 1214 h 4374"/>
                <a:gd name="T122" fmla="*/ 3629 w 4349"/>
                <a:gd name="T123" fmla="*/ 39 h 4374"/>
                <a:gd name="T124" fmla="*/ 3894 w 4349"/>
                <a:gd name="T125" fmla="*/ 1135 h 4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49" h="4374">
                  <a:moveTo>
                    <a:pt x="813" y="3785"/>
                  </a:moveTo>
                  <a:cubicBezTo>
                    <a:pt x="848" y="3820"/>
                    <a:pt x="873" y="3858"/>
                    <a:pt x="889" y="3897"/>
                  </a:cubicBezTo>
                  <a:cubicBezTo>
                    <a:pt x="904" y="3936"/>
                    <a:pt x="911" y="3976"/>
                    <a:pt x="908" y="4017"/>
                  </a:cubicBezTo>
                  <a:cubicBezTo>
                    <a:pt x="905" y="4057"/>
                    <a:pt x="893" y="4097"/>
                    <a:pt x="873" y="4137"/>
                  </a:cubicBezTo>
                  <a:cubicBezTo>
                    <a:pt x="853" y="4177"/>
                    <a:pt x="825" y="4215"/>
                    <a:pt x="788" y="4252"/>
                  </a:cubicBezTo>
                  <a:cubicBezTo>
                    <a:pt x="768" y="4272"/>
                    <a:pt x="747" y="4290"/>
                    <a:pt x="726" y="4305"/>
                  </a:cubicBezTo>
                  <a:cubicBezTo>
                    <a:pt x="705" y="4321"/>
                    <a:pt x="685" y="4334"/>
                    <a:pt x="666" y="4344"/>
                  </a:cubicBezTo>
                  <a:cubicBezTo>
                    <a:pt x="648" y="4354"/>
                    <a:pt x="632" y="4361"/>
                    <a:pt x="619" y="4366"/>
                  </a:cubicBezTo>
                  <a:cubicBezTo>
                    <a:pt x="606" y="4371"/>
                    <a:pt x="597" y="4374"/>
                    <a:pt x="592" y="4374"/>
                  </a:cubicBezTo>
                  <a:cubicBezTo>
                    <a:pt x="587" y="4374"/>
                    <a:pt x="583" y="4374"/>
                    <a:pt x="580" y="4373"/>
                  </a:cubicBezTo>
                  <a:cubicBezTo>
                    <a:pt x="577" y="4372"/>
                    <a:pt x="573" y="4370"/>
                    <a:pt x="570" y="4368"/>
                  </a:cubicBezTo>
                  <a:cubicBezTo>
                    <a:pt x="566" y="4366"/>
                    <a:pt x="562" y="4363"/>
                    <a:pt x="557" y="4359"/>
                  </a:cubicBezTo>
                  <a:cubicBezTo>
                    <a:pt x="552" y="4355"/>
                    <a:pt x="547" y="4350"/>
                    <a:pt x="541" y="4344"/>
                  </a:cubicBezTo>
                  <a:cubicBezTo>
                    <a:pt x="535" y="4338"/>
                    <a:pt x="530" y="4333"/>
                    <a:pt x="526" y="4328"/>
                  </a:cubicBezTo>
                  <a:cubicBezTo>
                    <a:pt x="522" y="4322"/>
                    <a:pt x="519" y="4318"/>
                    <a:pt x="517" y="4314"/>
                  </a:cubicBezTo>
                  <a:cubicBezTo>
                    <a:pt x="516" y="4309"/>
                    <a:pt x="515" y="4306"/>
                    <a:pt x="516" y="4302"/>
                  </a:cubicBezTo>
                  <a:cubicBezTo>
                    <a:pt x="516" y="4299"/>
                    <a:pt x="518" y="4296"/>
                    <a:pt x="520" y="4294"/>
                  </a:cubicBezTo>
                  <a:cubicBezTo>
                    <a:pt x="524" y="4291"/>
                    <a:pt x="531" y="4287"/>
                    <a:pt x="542" y="4285"/>
                  </a:cubicBezTo>
                  <a:cubicBezTo>
                    <a:pt x="554" y="4282"/>
                    <a:pt x="568" y="4277"/>
                    <a:pt x="585" y="4270"/>
                  </a:cubicBezTo>
                  <a:cubicBezTo>
                    <a:pt x="602" y="4262"/>
                    <a:pt x="621" y="4252"/>
                    <a:pt x="644" y="4239"/>
                  </a:cubicBezTo>
                  <a:cubicBezTo>
                    <a:pt x="666" y="4225"/>
                    <a:pt x="689" y="4207"/>
                    <a:pt x="713" y="4182"/>
                  </a:cubicBezTo>
                  <a:cubicBezTo>
                    <a:pt x="736" y="4159"/>
                    <a:pt x="754" y="4136"/>
                    <a:pt x="768" y="4112"/>
                  </a:cubicBezTo>
                  <a:cubicBezTo>
                    <a:pt x="781" y="4087"/>
                    <a:pt x="789" y="4062"/>
                    <a:pt x="791" y="4037"/>
                  </a:cubicBezTo>
                  <a:cubicBezTo>
                    <a:pt x="794" y="4012"/>
                    <a:pt x="790" y="3987"/>
                    <a:pt x="780" y="3961"/>
                  </a:cubicBezTo>
                  <a:cubicBezTo>
                    <a:pt x="771" y="3936"/>
                    <a:pt x="753" y="3911"/>
                    <a:pt x="728" y="3886"/>
                  </a:cubicBezTo>
                  <a:cubicBezTo>
                    <a:pt x="707" y="3865"/>
                    <a:pt x="685" y="3850"/>
                    <a:pt x="663" y="3840"/>
                  </a:cubicBezTo>
                  <a:cubicBezTo>
                    <a:pt x="640" y="3831"/>
                    <a:pt x="616" y="3827"/>
                    <a:pt x="592" y="3830"/>
                  </a:cubicBezTo>
                  <a:cubicBezTo>
                    <a:pt x="568" y="3834"/>
                    <a:pt x="542" y="3843"/>
                    <a:pt x="516" y="3859"/>
                  </a:cubicBezTo>
                  <a:cubicBezTo>
                    <a:pt x="490" y="3874"/>
                    <a:pt x="462" y="3897"/>
                    <a:pt x="433" y="3926"/>
                  </a:cubicBezTo>
                  <a:cubicBezTo>
                    <a:pt x="412" y="3947"/>
                    <a:pt x="395" y="3965"/>
                    <a:pt x="383" y="3982"/>
                  </a:cubicBezTo>
                  <a:cubicBezTo>
                    <a:pt x="370" y="3999"/>
                    <a:pt x="357" y="4014"/>
                    <a:pt x="344" y="4027"/>
                  </a:cubicBezTo>
                  <a:cubicBezTo>
                    <a:pt x="334" y="4037"/>
                    <a:pt x="325" y="4041"/>
                    <a:pt x="317" y="4041"/>
                  </a:cubicBezTo>
                  <a:cubicBezTo>
                    <a:pt x="309" y="4041"/>
                    <a:pt x="298" y="4034"/>
                    <a:pt x="285" y="4022"/>
                  </a:cubicBezTo>
                  <a:lnTo>
                    <a:pt x="18" y="3754"/>
                  </a:lnTo>
                  <a:cubicBezTo>
                    <a:pt x="6" y="3743"/>
                    <a:pt x="1" y="3732"/>
                    <a:pt x="1" y="3721"/>
                  </a:cubicBezTo>
                  <a:cubicBezTo>
                    <a:pt x="0" y="3710"/>
                    <a:pt x="5" y="3700"/>
                    <a:pt x="15" y="3690"/>
                  </a:cubicBezTo>
                  <a:lnTo>
                    <a:pt x="306" y="3399"/>
                  </a:lnTo>
                  <a:cubicBezTo>
                    <a:pt x="309" y="3396"/>
                    <a:pt x="312" y="3394"/>
                    <a:pt x="316" y="3393"/>
                  </a:cubicBezTo>
                  <a:cubicBezTo>
                    <a:pt x="321" y="3392"/>
                    <a:pt x="325" y="3393"/>
                    <a:pt x="330" y="3394"/>
                  </a:cubicBezTo>
                  <a:cubicBezTo>
                    <a:pt x="334" y="3395"/>
                    <a:pt x="340" y="3398"/>
                    <a:pt x="345" y="3402"/>
                  </a:cubicBezTo>
                  <a:cubicBezTo>
                    <a:pt x="351" y="3406"/>
                    <a:pt x="357" y="3411"/>
                    <a:pt x="363" y="3417"/>
                  </a:cubicBezTo>
                  <a:cubicBezTo>
                    <a:pt x="375" y="3429"/>
                    <a:pt x="383" y="3441"/>
                    <a:pt x="387" y="3451"/>
                  </a:cubicBezTo>
                  <a:cubicBezTo>
                    <a:pt x="390" y="3461"/>
                    <a:pt x="389" y="3469"/>
                    <a:pt x="383" y="3474"/>
                  </a:cubicBezTo>
                  <a:lnTo>
                    <a:pt x="148" y="3710"/>
                  </a:lnTo>
                  <a:lnTo>
                    <a:pt x="333" y="3894"/>
                  </a:lnTo>
                  <a:cubicBezTo>
                    <a:pt x="342" y="3881"/>
                    <a:pt x="353" y="3868"/>
                    <a:pt x="365" y="3856"/>
                  </a:cubicBezTo>
                  <a:cubicBezTo>
                    <a:pt x="376" y="3844"/>
                    <a:pt x="390" y="3830"/>
                    <a:pt x="406" y="3814"/>
                  </a:cubicBezTo>
                  <a:cubicBezTo>
                    <a:pt x="442" y="3778"/>
                    <a:pt x="478" y="3751"/>
                    <a:pt x="514" y="3733"/>
                  </a:cubicBezTo>
                  <a:cubicBezTo>
                    <a:pt x="550" y="3714"/>
                    <a:pt x="585" y="3705"/>
                    <a:pt x="620" y="3703"/>
                  </a:cubicBezTo>
                  <a:cubicBezTo>
                    <a:pt x="654" y="3701"/>
                    <a:pt x="688" y="3707"/>
                    <a:pt x="721" y="3721"/>
                  </a:cubicBezTo>
                  <a:cubicBezTo>
                    <a:pt x="753" y="3736"/>
                    <a:pt x="784" y="3757"/>
                    <a:pt x="813" y="3785"/>
                  </a:cubicBezTo>
                  <a:close/>
                  <a:moveTo>
                    <a:pt x="1239" y="3121"/>
                  </a:moveTo>
                  <a:cubicBezTo>
                    <a:pt x="1289" y="3171"/>
                    <a:pt x="1331" y="3222"/>
                    <a:pt x="1365" y="3271"/>
                  </a:cubicBezTo>
                  <a:cubicBezTo>
                    <a:pt x="1399" y="3321"/>
                    <a:pt x="1422" y="3370"/>
                    <a:pt x="1433" y="3418"/>
                  </a:cubicBezTo>
                  <a:cubicBezTo>
                    <a:pt x="1445" y="3467"/>
                    <a:pt x="1444" y="3514"/>
                    <a:pt x="1430" y="3560"/>
                  </a:cubicBezTo>
                  <a:cubicBezTo>
                    <a:pt x="1417" y="3607"/>
                    <a:pt x="1388" y="3652"/>
                    <a:pt x="1345" y="3695"/>
                  </a:cubicBezTo>
                  <a:cubicBezTo>
                    <a:pt x="1303" y="3737"/>
                    <a:pt x="1261" y="3764"/>
                    <a:pt x="1218" y="3778"/>
                  </a:cubicBezTo>
                  <a:cubicBezTo>
                    <a:pt x="1175" y="3791"/>
                    <a:pt x="1131" y="3792"/>
                    <a:pt x="1085" y="3781"/>
                  </a:cubicBezTo>
                  <a:cubicBezTo>
                    <a:pt x="1039" y="3770"/>
                    <a:pt x="991" y="3747"/>
                    <a:pt x="942" y="3712"/>
                  </a:cubicBezTo>
                  <a:cubicBezTo>
                    <a:pt x="893" y="3677"/>
                    <a:pt x="841" y="3633"/>
                    <a:pt x="787" y="3579"/>
                  </a:cubicBezTo>
                  <a:cubicBezTo>
                    <a:pt x="737" y="3529"/>
                    <a:pt x="695" y="3479"/>
                    <a:pt x="661" y="3429"/>
                  </a:cubicBezTo>
                  <a:cubicBezTo>
                    <a:pt x="628" y="3379"/>
                    <a:pt x="605" y="3330"/>
                    <a:pt x="593" y="3281"/>
                  </a:cubicBezTo>
                  <a:cubicBezTo>
                    <a:pt x="582" y="3233"/>
                    <a:pt x="582" y="3186"/>
                    <a:pt x="596" y="3140"/>
                  </a:cubicBezTo>
                  <a:cubicBezTo>
                    <a:pt x="609" y="3093"/>
                    <a:pt x="638" y="3048"/>
                    <a:pt x="681" y="3005"/>
                  </a:cubicBezTo>
                  <a:cubicBezTo>
                    <a:pt x="723" y="2963"/>
                    <a:pt x="765" y="2936"/>
                    <a:pt x="808" y="2922"/>
                  </a:cubicBezTo>
                  <a:cubicBezTo>
                    <a:pt x="851" y="2909"/>
                    <a:pt x="895" y="2908"/>
                    <a:pt x="941" y="2919"/>
                  </a:cubicBezTo>
                  <a:cubicBezTo>
                    <a:pt x="987" y="2930"/>
                    <a:pt x="1035" y="2953"/>
                    <a:pt x="1084" y="2988"/>
                  </a:cubicBezTo>
                  <a:cubicBezTo>
                    <a:pt x="1133" y="3022"/>
                    <a:pt x="1185" y="3067"/>
                    <a:pt x="1239" y="3121"/>
                  </a:cubicBezTo>
                  <a:close/>
                  <a:moveTo>
                    <a:pt x="1156" y="3217"/>
                  </a:moveTo>
                  <a:cubicBezTo>
                    <a:pt x="1123" y="3184"/>
                    <a:pt x="1092" y="3155"/>
                    <a:pt x="1064" y="3132"/>
                  </a:cubicBezTo>
                  <a:cubicBezTo>
                    <a:pt x="1035" y="3108"/>
                    <a:pt x="1009" y="3088"/>
                    <a:pt x="984" y="3073"/>
                  </a:cubicBezTo>
                  <a:cubicBezTo>
                    <a:pt x="959" y="3058"/>
                    <a:pt x="936" y="3046"/>
                    <a:pt x="915" y="3039"/>
                  </a:cubicBezTo>
                  <a:cubicBezTo>
                    <a:pt x="893" y="3032"/>
                    <a:pt x="872" y="3029"/>
                    <a:pt x="853" y="3030"/>
                  </a:cubicBezTo>
                  <a:cubicBezTo>
                    <a:pt x="833" y="3031"/>
                    <a:pt x="815" y="3035"/>
                    <a:pt x="798" y="3044"/>
                  </a:cubicBezTo>
                  <a:cubicBezTo>
                    <a:pt x="780" y="3053"/>
                    <a:pt x="764" y="3066"/>
                    <a:pt x="747" y="3082"/>
                  </a:cubicBezTo>
                  <a:cubicBezTo>
                    <a:pt x="719" y="3111"/>
                    <a:pt x="702" y="3141"/>
                    <a:pt x="698" y="3172"/>
                  </a:cubicBezTo>
                  <a:cubicBezTo>
                    <a:pt x="693" y="3204"/>
                    <a:pt x="698" y="3237"/>
                    <a:pt x="711" y="3271"/>
                  </a:cubicBezTo>
                  <a:cubicBezTo>
                    <a:pt x="724" y="3305"/>
                    <a:pt x="745" y="3340"/>
                    <a:pt x="773" y="3375"/>
                  </a:cubicBezTo>
                  <a:cubicBezTo>
                    <a:pt x="801" y="3411"/>
                    <a:pt x="834" y="3447"/>
                    <a:pt x="870" y="3483"/>
                  </a:cubicBezTo>
                  <a:cubicBezTo>
                    <a:pt x="920" y="3532"/>
                    <a:pt x="964" y="3572"/>
                    <a:pt x="1003" y="3601"/>
                  </a:cubicBezTo>
                  <a:cubicBezTo>
                    <a:pt x="1043" y="3630"/>
                    <a:pt x="1079" y="3650"/>
                    <a:pt x="1112" y="3661"/>
                  </a:cubicBezTo>
                  <a:cubicBezTo>
                    <a:pt x="1144" y="3672"/>
                    <a:pt x="1174" y="3673"/>
                    <a:pt x="1201" y="3666"/>
                  </a:cubicBezTo>
                  <a:cubicBezTo>
                    <a:pt x="1228" y="3659"/>
                    <a:pt x="1254" y="3643"/>
                    <a:pt x="1278" y="3619"/>
                  </a:cubicBezTo>
                  <a:cubicBezTo>
                    <a:pt x="1297" y="3600"/>
                    <a:pt x="1311" y="3580"/>
                    <a:pt x="1319" y="3559"/>
                  </a:cubicBezTo>
                  <a:cubicBezTo>
                    <a:pt x="1327" y="3539"/>
                    <a:pt x="1331" y="3518"/>
                    <a:pt x="1330" y="3496"/>
                  </a:cubicBezTo>
                  <a:cubicBezTo>
                    <a:pt x="1329" y="3474"/>
                    <a:pt x="1324" y="3452"/>
                    <a:pt x="1315" y="3429"/>
                  </a:cubicBezTo>
                  <a:cubicBezTo>
                    <a:pt x="1305" y="3407"/>
                    <a:pt x="1293" y="3384"/>
                    <a:pt x="1278" y="3360"/>
                  </a:cubicBezTo>
                  <a:cubicBezTo>
                    <a:pt x="1263" y="3337"/>
                    <a:pt x="1245" y="3313"/>
                    <a:pt x="1224" y="3289"/>
                  </a:cubicBezTo>
                  <a:cubicBezTo>
                    <a:pt x="1203" y="3265"/>
                    <a:pt x="1180" y="3241"/>
                    <a:pt x="1156" y="3217"/>
                  </a:cubicBezTo>
                  <a:close/>
                  <a:moveTo>
                    <a:pt x="1434" y="2596"/>
                  </a:moveTo>
                  <a:cubicBezTo>
                    <a:pt x="1460" y="2622"/>
                    <a:pt x="1481" y="2649"/>
                    <a:pt x="1497" y="2676"/>
                  </a:cubicBezTo>
                  <a:cubicBezTo>
                    <a:pt x="1512" y="2703"/>
                    <a:pt x="1522" y="2730"/>
                    <a:pt x="1525" y="2757"/>
                  </a:cubicBezTo>
                  <a:cubicBezTo>
                    <a:pt x="1528" y="2784"/>
                    <a:pt x="1525" y="2811"/>
                    <a:pt x="1515" y="2837"/>
                  </a:cubicBezTo>
                  <a:cubicBezTo>
                    <a:pt x="1506" y="2864"/>
                    <a:pt x="1489" y="2890"/>
                    <a:pt x="1464" y="2914"/>
                  </a:cubicBezTo>
                  <a:cubicBezTo>
                    <a:pt x="1439" y="2939"/>
                    <a:pt x="1414" y="2956"/>
                    <a:pt x="1389" y="2966"/>
                  </a:cubicBezTo>
                  <a:cubicBezTo>
                    <a:pt x="1364" y="2976"/>
                    <a:pt x="1338" y="2979"/>
                    <a:pt x="1312" y="2975"/>
                  </a:cubicBezTo>
                  <a:cubicBezTo>
                    <a:pt x="1286" y="2972"/>
                    <a:pt x="1260" y="2962"/>
                    <a:pt x="1233" y="2946"/>
                  </a:cubicBezTo>
                  <a:cubicBezTo>
                    <a:pt x="1207" y="2930"/>
                    <a:pt x="1180" y="2909"/>
                    <a:pt x="1153" y="2881"/>
                  </a:cubicBezTo>
                  <a:cubicBezTo>
                    <a:pt x="1128" y="2857"/>
                    <a:pt x="1108" y="2831"/>
                    <a:pt x="1093" y="2804"/>
                  </a:cubicBezTo>
                  <a:cubicBezTo>
                    <a:pt x="1078" y="2778"/>
                    <a:pt x="1068" y="2751"/>
                    <a:pt x="1064" y="2724"/>
                  </a:cubicBezTo>
                  <a:cubicBezTo>
                    <a:pt x="1060" y="2698"/>
                    <a:pt x="1063" y="2671"/>
                    <a:pt x="1073" y="2644"/>
                  </a:cubicBezTo>
                  <a:cubicBezTo>
                    <a:pt x="1082" y="2617"/>
                    <a:pt x="1099" y="2591"/>
                    <a:pt x="1124" y="2566"/>
                  </a:cubicBezTo>
                  <a:cubicBezTo>
                    <a:pt x="1150" y="2540"/>
                    <a:pt x="1177" y="2522"/>
                    <a:pt x="1205" y="2513"/>
                  </a:cubicBezTo>
                  <a:cubicBezTo>
                    <a:pt x="1232" y="2504"/>
                    <a:pt x="1259" y="2502"/>
                    <a:pt x="1285" y="2506"/>
                  </a:cubicBezTo>
                  <a:cubicBezTo>
                    <a:pt x="1311" y="2511"/>
                    <a:pt x="1337" y="2521"/>
                    <a:pt x="1362" y="2537"/>
                  </a:cubicBezTo>
                  <a:cubicBezTo>
                    <a:pt x="1387" y="2554"/>
                    <a:pt x="1411" y="2573"/>
                    <a:pt x="1434" y="2596"/>
                  </a:cubicBezTo>
                  <a:close/>
                  <a:moveTo>
                    <a:pt x="1366" y="2670"/>
                  </a:moveTo>
                  <a:cubicBezTo>
                    <a:pt x="1347" y="2651"/>
                    <a:pt x="1328" y="2636"/>
                    <a:pt x="1311" y="2624"/>
                  </a:cubicBezTo>
                  <a:cubicBezTo>
                    <a:pt x="1294" y="2612"/>
                    <a:pt x="1277" y="2603"/>
                    <a:pt x="1262" y="2599"/>
                  </a:cubicBezTo>
                  <a:cubicBezTo>
                    <a:pt x="1246" y="2595"/>
                    <a:pt x="1232" y="2595"/>
                    <a:pt x="1217" y="2599"/>
                  </a:cubicBezTo>
                  <a:cubicBezTo>
                    <a:pt x="1203" y="2603"/>
                    <a:pt x="1190" y="2612"/>
                    <a:pt x="1178" y="2624"/>
                  </a:cubicBezTo>
                  <a:cubicBezTo>
                    <a:pt x="1166" y="2636"/>
                    <a:pt x="1158" y="2649"/>
                    <a:pt x="1154" y="2662"/>
                  </a:cubicBezTo>
                  <a:cubicBezTo>
                    <a:pt x="1150" y="2676"/>
                    <a:pt x="1150" y="2690"/>
                    <a:pt x="1153" y="2705"/>
                  </a:cubicBezTo>
                  <a:cubicBezTo>
                    <a:pt x="1157" y="2720"/>
                    <a:pt x="1165" y="2736"/>
                    <a:pt x="1176" y="2753"/>
                  </a:cubicBezTo>
                  <a:cubicBezTo>
                    <a:pt x="1188" y="2770"/>
                    <a:pt x="1203" y="2788"/>
                    <a:pt x="1222" y="2807"/>
                  </a:cubicBezTo>
                  <a:cubicBezTo>
                    <a:pt x="1245" y="2830"/>
                    <a:pt x="1266" y="2847"/>
                    <a:pt x="1284" y="2860"/>
                  </a:cubicBezTo>
                  <a:cubicBezTo>
                    <a:pt x="1303" y="2872"/>
                    <a:pt x="1320" y="2879"/>
                    <a:pt x="1335" y="2882"/>
                  </a:cubicBezTo>
                  <a:cubicBezTo>
                    <a:pt x="1349" y="2886"/>
                    <a:pt x="1363" y="2884"/>
                    <a:pt x="1376" y="2879"/>
                  </a:cubicBezTo>
                  <a:cubicBezTo>
                    <a:pt x="1388" y="2873"/>
                    <a:pt x="1400" y="2865"/>
                    <a:pt x="1412" y="2854"/>
                  </a:cubicBezTo>
                  <a:cubicBezTo>
                    <a:pt x="1425" y="2840"/>
                    <a:pt x="1434" y="2826"/>
                    <a:pt x="1438" y="2813"/>
                  </a:cubicBezTo>
                  <a:cubicBezTo>
                    <a:pt x="1441" y="2799"/>
                    <a:pt x="1440" y="2784"/>
                    <a:pt x="1436" y="2769"/>
                  </a:cubicBezTo>
                  <a:cubicBezTo>
                    <a:pt x="1431" y="2754"/>
                    <a:pt x="1423" y="2738"/>
                    <a:pt x="1411" y="2722"/>
                  </a:cubicBezTo>
                  <a:cubicBezTo>
                    <a:pt x="1399" y="2706"/>
                    <a:pt x="1384" y="2688"/>
                    <a:pt x="1366" y="2670"/>
                  </a:cubicBezTo>
                  <a:close/>
                  <a:moveTo>
                    <a:pt x="2151" y="2537"/>
                  </a:moveTo>
                  <a:cubicBezTo>
                    <a:pt x="2177" y="2563"/>
                    <a:pt x="2198" y="2590"/>
                    <a:pt x="2213" y="2617"/>
                  </a:cubicBezTo>
                  <a:cubicBezTo>
                    <a:pt x="2229" y="2644"/>
                    <a:pt x="2238" y="2671"/>
                    <a:pt x="2242" y="2698"/>
                  </a:cubicBezTo>
                  <a:cubicBezTo>
                    <a:pt x="2245" y="2725"/>
                    <a:pt x="2242" y="2752"/>
                    <a:pt x="2232" y="2779"/>
                  </a:cubicBezTo>
                  <a:cubicBezTo>
                    <a:pt x="2222" y="2805"/>
                    <a:pt x="2205" y="2831"/>
                    <a:pt x="2181" y="2855"/>
                  </a:cubicBezTo>
                  <a:cubicBezTo>
                    <a:pt x="2156" y="2880"/>
                    <a:pt x="2131" y="2897"/>
                    <a:pt x="2106" y="2907"/>
                  </a:cubicBezTo>
                  <a:cubicBezTo>
                    <a:pt x="2080" y="2917"/>
                    <a:pt x="2055" y="2920"/>
                    <a:pt x="2029" y="2916"/>
                  </a:cubicBezTo>
                  <a:cubicBezTo>
                    <a:pt x="2003" y="2913"/>
                    <a:pt x="1976" y="2903"/>
                    <a:pt x="1950" y="2887"/>
                  </a:cubicBezTo>
                  <a:cubicBezTo>
                    <a:pt x="1924" y="2871"/>
                    <a:pt x="1897" y="2850"/>
                    <a:pt x="1870" y="2823"/>
                  </a:cubicBezTo>
                  <a:cubicBezTo>
                    <a:pt x="1845" y="2798"/>
                    <a:pt x="1825" y="2772"/>
                    <a:pt x="1810" y="2746"/>
                  </a:cubicBezTo>
                  <a:cubicBezTo>
                    <a:pt x="1794" y="2719"/>
                    <a:pt x="1785" y="2692"/>
                    <a:pt x="1781" y="2665"/>
                  </a:cubicBezTo>
                  <a:cubicBezTo>
                    <a:pt x="1777" y="2639"/>
                    <a:pt x="1780" y="2612"/>
                    <a:pt x="1789" y="2585"/>
                  </a:cubicBezTo>
                  <a:cubicBezTo>
                    <a:pt x="1799" y="2558"/>
                    <a:pt x="1816" y="2532"/>
                    <a:pt x="1840" y="2507"/>
                  </a:cubicBezTo>
                  <a:cubicBezTo>
                    <a:pt x="1867" y="2481"/>
                    <a:pt x="1894" y="2463"/>
                    <a:pt x="1921" y="2454"/>
                  </a:cubicBezTo>
                  <a:cubicBezTo>
                    <a:pt x="1949" y="2445"/>
                    <a:pt x="1975" y="2443"/>
                    <a:pt x="2002" y="2447"/>
                  </a:cubicBezTo>
                  <a:cubicBezTo>
                    <a:pt x="2028" y="2452"/>
                    <a:pt x="2054" y="2462"/>
                    <a:pt x="2079" y="2478"/>
                  </a:cubicBezTo>
                  <a:cubicBezTo>
                    <a:pt x="2104" y="2495"/>
                    <a:pt x="2128" y="2514"/>
                    <a:pt x="2151" y="2537"/>
                  </a:cubicBezTo>
                  <a:close/>
                  <a:moveTo>
                    <a:pt x="2082" y="2611"/>
                  </a:moveTo>
                  <a:cubicBezTo>
                    <a:pt x="2063" y="2592"/>
                    <a:pt x="2045" y="2577"/>
                    <a:pt x="2028" y="2565"/>
                  </a:cubicBezTo>
                  <a:cubicBezTo>
                    <a:pt x="2010" y="2553"/>
                    <a:pt x="1994" y="2544"/>
                    <a:pt x="1978" y="2540"/>
                  </a:cubicBezTo>
                  <a:cubicBezTo>
                    <a:pt x="1963" y="2536"/>
                    <a:pt x="1948" y="2536"/>
                    <a:pt x="1934" y="2540"/>
                  </a:cubicBezTo>
                  <a:cubicBezTo>
                    <a:pt x="1920" y="2544"/>
                    <a:pt x="1907" y="2553"/>
                    <a:pt x="1894" y="2565"/>
                  </a:cubicBezTo>
                  <a:cubicBezTo>
                    <a:pt x="1882" y="2577"/>
                    <a:pt x="1874" y="2590"/>
                    <a:pt x="1870" y="2603"/>
                  </a:cubicBezTo>
                  <a:cubicBezTo>
                    <a:pt x="1866" y="2617"/>
                    <a:pt x="1866" y="2631"/>
                    <a:pt x="1870" y="2646"/>
                  </a:cubicBezTo>
                  <a:cubicBezTo>
                    <a:pt x="1874" y="2661"/>
                    <a:pt x="1882" y="2677"/>
                    <a:pt x="1893" y="2694"/>
                  </a:cubicBezTo>
                  <a:cubicBezTo>
                    <a:pt x="1904" y="2711"/>
                    <a:pt x="1919" y="2729"/>
                    <a:pt x="1938" y="2748"/>
                  </a:cubicBezTo>
                  <a:cubicBezTo>
                    <a:pt x="1961" y="2771"/>
                    <a:pt x="1982" y="2788"/>
                    <a:pt x="2001" y="2801"/>
                  </a:cubicBezTo>
                  <a:cubicBezTo>
                    <a:pt x="2020" y="2813"/>
                    <a:pt x="2036" y="2820"/>
                    <a:pt x="2051" y="2824"/>
                  </a:cubicBezTo>
                  <a:cubicBezTo>
                    <a:pt x="2066" y="2827"/>
                    <a:pt x="2080" y="2825"/>
                    <a:pt x="2092" y="2820"/>
                  </a:cubicBezTo>
                  <a:cubicBezTo>
                    <a:pt x="2105" y="2815"/>
                    <a:pt x="2117" y="2806"/>
                    <a:pt x="2128" y="2795"/>
                  </a:cubicBezTo>
                  <a:cubicBezTo>
                    <a:pt x="2142" y="2781"/>
                    <a:pt x="2151" y="2767"/>
                    <a:pt x="2154" y="2754"/>
                  </a:cubicBezTo>
                  <a:cubicBezTo>
                    <a:pt x="2158" y="2740"/>
                    <a:pt x="2157" y="2725"/>
                    <a:pt x="2152" y="2710"/>
                  </a:cubicBezTo>
                  <a:cubicBezTo>
                    <a:pt x="2148" y="2695"/>
                    <a:pt x="2139" y="2679"/>
                    <a:pt x="2127" y="2663"/>
                  </a:cubicBezTo>
                  <a:cubicBezTo>
                    <a:pt x="2116" y="2647"/>
                    <a:pt x="2100" y="2629"/>
                    <a:pt x="2082" y="2611"/>
                  </a:cubicBezTo>
                  <a:close/>
                  <a:moveTo>
                    <a:pt x="1789" y="3239"/>
                  </a:moveTo>
                  <a:cubicBezTo>
                    <a:pt x="1791" y="3244"/>
                    <a:pt x="1791" y="3248"/>
                    <a:pt x="1790" y="3252"/>
                  </a:cubicBezTo>
                  <a:cubicBezTo>
                    <a:pt x="1789" y="3256"/>
                    <a:pt x="1788" y="3260"/>
                    <a:pt x="1786" y="3265"/>
                  </a:cubicBezTo>
                  <a:cubicBezTo>
                    <a:pt x="1783" y="3269"/>
                    <a:pt x="1780" y="3274"/>
                    <a:pt x="1776" y="3280"/>
                  </a:cubicBezTo>
                  <a:cubicBezTo>
                    <a:pt x="1772" y="3285"/>
                    <a:pt x="1766" y="3291"/>
                    <a:pt x="1759" y="3298"/>
                  </a:cubicBezTo>
                  <a:cubicBezTo>
                    <a:pt x="1752" y="3305"/>
                    <a:pt x="1745" y="3310"/>
                    <a:pt x="1739" y="3314"/>
                  </a:cubicBezTo>
                  <a:cubicBezTo>
                    <a:pt x="1733" y="3317"/>
                    <a:pt x="1728" y="3318"/>
                    <a:pt x="1724" y="3318"/>
                  </a:cubicBezTo>
                  <a:cubicBezTo>
                    <a:pt x="1720" y="3318"/>
                    <a:pt x="1717" y="3316"/>
                    <a:pt x="1714" y="3312"/>
                  </a:cubicBezTo>
                  <a:cubicBezTo>
                    <a:pt x="1712" y="3308"/>
                    <a:pt x="1709" y="3303"/>
                    <a:pt x="1708" y="3296"/>
                  </a:cubicBezTo>
                  <a:lnTo>
                    <a:pt x="1510" y="2184"/>
                  </a:lnTo>
                  <a:cubicBezTo>
                    <a:pt x="1509" y="2179"/>
                    <a:pt x="1509" y="2175"/>
                    <a:pt x="1510" y="2171"/>
                  </a:cubicBezTo>
                  <a:cubicBezTo>
                    <a:pt x="1510" y="2166"/>
                    <a:pt x="1512" y="2162"/>
                    <a:pt x="1514" y="2157"/>
                  </a:cubicBezTo>
                  <a:cubicBezTo>
                    <a:pt x="1517" y="2153"/>
                    <a:pt x="1520" y="2148"/>
                    <a:pt x="1524" y="2143"/>
                  </a:cubicBezTo>
                  <a:cubicBezTo>
                    <a:pt x="1528" y="2138"/>
                    <a:pt x="1534" y="2132"/>
                    <a:pt x="1541" y="2125"/>
                  </a:cubicBezTo>
                  <a:cubicBezTo>
                    <a:pt x="1548" y="2118"/>
                    <a:pt x="1554" y="2112"/>
                    <a:pt x="1560" y="2109"/>
                  </a:cubicBezTo>
                  <a:cubicBezTo>
                    <a:pt x="1566" y="2106"/>
                    <a:pt x="1571" y="2104"/>
                    <a:pt x="1575" y="2104"/>
                  </a:cubicBezTo>
                  <a:cubicBezTo>
                    <a:pt x="1580" y="2105"/>
                    <a:pt x="1584" y="2107"/>
                    <a:pt x="1586" y="2111"/>
                  </a:cubicBezTo>
                  <a:cubicBezTo>
                    <a:pt x="1589" y="2115"/>
                    <a:pt x="1591" y="2120"/>
                    <a:pt x="1592" y="2126"/>
                  </a:cubicBezTo>
                  <a:lnTo>
                    <a:pt x="1789" y="3239"/>
                  </a:lnTo>
                  <a:close/>
                  <a:moveTo>
                    <a:pt x="2372" y="2135"/>
                  </a:moveTo>
                  <a:cubicBezTo>
                    <a:pt x="2385" y="2149"/>
                    <a:pt x="2393" y="2159"/>
                    <a:pt x="2395" y="2167"/>
                  </a:cubicBezTo>
                  <a:cubicBezTo>
                    <a:pt x="2397" y="2176"/>
                    <a:pt x="2395" y="2182"/>
                    <a:pt x="2389" y="2188"/>
                  </a:cubicBezTo>
                  <a:lnTo>
                    <a:pt x="2177" y="2401"/>
                  </a:lnTo>
                  <a:cubicBezTo>
                    <a:pt x="2171" y="2407"/>
                    <a:pt x="2163" y="2409"/>
                    <a:pt x="2155" y="2407"/>
                  </a:cubicBezTo>
                  <a:cubicBezTo>
                    <a:pt x="2147" y="2404"/>
                    <a:pt x="2136" y="2397"/>
                    <a:pt x="2123" y="2384"/>
                  </a:cubicBezTo>
                  <a:cubicBezTo>
                    <a:pt x="2110" y="2371"/>
                    <a:pt x="2103" y="2361"/>
                    <a:pt x="2101" y="2352"/>
                  </a:cubicBezTo>
                  <a:cubicBezTo>
                    <a:pt x="2099" y="2344"/>
                    <a:pt x="2101" y="2337"/>
                    <a:pt x="2107" y="2331"/>
                  </a:cubicBezTo>
                  <a:lnTo>
                    <a:pt x="2320" y="2119"/>
                  </a:lnTo>
                  <a:cubicBezTo>
                    <a:pt x="2322" y="2116"/>
                    <a:pt x="2325" y="2114"/>
                    <a:pt x="2328" y="2113"/>
                  </a:cubicBezTo>
                  <a:cubicBezTo>
                    <a:pt x="2332" y="2112"/>
                    <a:pt x="2335" y="2112"/>
                    <a:pt x="2340" y="2113"/>
                  </a:cubicBezTo>
                  <a:cubicBezTo>
                    <a:pt x="2344" y="2114"/>
                    <a:pt x="2349" y="2117"/>
                    <a:pt x="2354" y="2120"/>
                  </a:cubicBezTo>
                  <a:cubicBezTo>
                    <a:pt x="2360" y="2124"/>
                    <a:pt x="2365" y="2129"/>
                    <a:pt x="2372" y="2135"/>
                  </a:cubicBezTo>
                  <a:close/>
                  <a:moveTo>
                    <a:pt x="2928" y="1670"/>
                  </a:moveTo>
                  <a:cubicBezTo>
                    <a:pt x="2963" y="1705"/>
                    <a:pt x="2989" y="1742"/>
                    <a:pt x="3004" y="1781"/>
                  </a:cubicBezTo>
                  <a:cubicBezTo>
                    <a:pt x="3020" y="1821"/>
                    <a:pt x="3026" y="1861"/>
                    <a:pt x="3023" y="1901"/>
                  </a:cubicBezTo>
                  <a:cubicBezTo>
                    <a:pt x="3021" y="1942"/>
                    <a:pt x="3009" y="1982"/>
                    <a:pt x="2989" y="2022"/>
                  </a:cubicBezTo>
                  <a:cubicBezTo>
                    <a:pt x="2969" y="2061"/>
                    <a:pt x="2940" y="2100"/>
                    <a:pt x="2904" y="2136"/>
                  </a:cubicBezTo>
                  <a:cubicBezTo>
                    <a:pt x="2883" y="2156"/>
                    <a:pt x="2863" y="2174"/>
                    <a:pt x="2842" y="2190"/>
                  </a:cubicBezTo>
                  <a:cubicBezTo>
                    <a:pt x="2820" y="2205"/>
                    <a:pt x="2801" y="2218"/>
                    <a:pt x="2782" y="2228"/>
                  </a:cubicBezTo>
                  <a:cubicBezTo>
                    <a:pt x="2764" y="2238"/>
                    <a:pt x="2748" y="2245"/>
                    <a:pt x="2735" y="2250"/>
                  </a:cubicBezTo>
                  <a:cubicBezTo>
                    <a:pt x="2721" y="2256"/>
                    <a:pt x="2712" y="2258"/>
                    <a:pt x="2707" y="2258"/>
                  </a:cubicBezTo>
                  <a:cubicBezTo>
                    <a:pt x="2702" y="2259"/>
                    <a:pt x="2698" y="2258"/>
                    <a:pt x="2695" y="2257"/>
                  </a:cubicBezTo>
                  <a:cubicBezTo>
                    <a:pt x="2692" y="2256"/>
                    <a:pt x="2689" y="2255"/>
                    <a:pt x="2685" y="2253"/>
                  </a:cubicBezTo>
                  <a:cubicBezTo>
                    <a:pt x="2682" y="2250"/>
                    <a:pt x="2677" y="2247"/>
                    <a:pt x="2673" y="2243"/>
                  </a:cubicBezTo>
                  <a:cubicBezTo>
                    <a:pt x="2668" y="2239"/>
                    <a:pt x="2662" y="2234"/>
                    <a:pt x="2656" y="2228"/>
                  </a:cubicBezTo>
                  <a:cubicBezTo>
                    <a:pt x="2651" y="2222"/>
                    <a:pt x="2646" y="2217"/>
                    <a:pt x="2642" y="2212"/>
                  </a:cubicBezTo>
                  <a:cubicBezTo>
                    <a:pt x="2637" y="2207"/>
                    <a:pt x="2635" y="2202"/>
                    <a:pt x="2633" y="2198"/>
                  </a:cubicBezTo>
                  <a:cubicBezTo>
                    <a:pt x="2632" y="2194"/>
                    <a:pt x="2631" y="2190"/>
                    <a:pt x="2632" y="2187"/>
                  </a:cubicBezTo>
                  <a:cubicBezTo>
                    <a:pt x="2632" y="2183"/>
                    <a:pt x="2634" y="2181"/>
                    <a:pt x="2636" y="2178"/>
                  </a:cubicBezTo>
                  <a:cubicBezTo>
                    <a:pt x="2639" y="2175"/>
                    <a:pt x="2647" y="2172"/>
                    <a:pt x="2658" y="2169"/>
                  </a:cubicBezTo>
                  <a:cubicBezTo>
                    <a:pt x="2669" y="2166"/>
                    <a:pt x="2684" y="2161"/>
                    <a:pt x="2700" y="2154"/>
                  </a:cubicBezTo>
                  <a:cubicBezTo>
                    <a:pt x="2717" y="2147"/>
                    <a:pt x="2737" y="2137"/>
                    <a:pt x="2759" y="2123"/>
                  </a:cubicBezTo>
                  <a:cubicBezTo>
                    <a:pt x="2781" y="2110"/>
                    <a:pt x="2805" y="2091"/>
                    <a:pt x="2829" y="2066"/>
                  </a:cubicBezTo>
                  <a:cubicBezTo>
                    <a:pt x="2852" y="2044"/>
                    <a:pt x="2870" y="2020"/>
                    <a:pt x="2883" y="1996"/>
                  </a:cubicBezTo>
                  <a:cubicBezTo>
                    <a:pt x="2897" y="1971"/>
                    <a:pt x="2905" y="1947"/>
                    <a:pt x="2907" y="1921"/>
                  </a:cubicBezTo>
                  <a:cubicBezTo>
                    <a:pt x="2909" y="1896"/>
                    <a:pt x="2906" y="1871"/>
                    <a:pt x="2896" y="1846"/>
                  </a:cubicBezTo>
                  <a:cubicBezTo>
                    <a:pt x="2886" y="1820"/>
                    <a:pt x="2869" y="1795"/>
                    <a:pt x="2844" y="1770"/>
                  </a:cubicBezTo>
                  <a:cubicBezTo>
                    <a:pt x="2823" y="1749"/>
                    <a:pt x="2801" y="1734"/>
                    <a:pt x="2778" y="1724"/>
                  </a:cubicBezTo>
                  <a:cubicBezTo>
                    <a:pt x="2756" y="1715"/>
                    <a:pt x="2732" y="1712"/>
                    <a:pt x="2708" y="1715"/>
                  </a:cubicBezTo>
                  <a:cubicBezTo>
                    <a:pt x="2683" y="1718"/>
                    <a:pt x="2658" y="1727"/>
                    <a:pt x="2632" y="1743"/>
                  </a:cubicBezTo>
                  <a:cubicBezTo>
                    <a:pt x="2605" y="1759"/>
                    <a:pt x="2578" y="1781"/>
                    <a:pt x="2549" y="1810"/>
                  </a:cubicBezTo>
                  <a:cubicBezTo>
                    <a:pt x="2528" y="1831"/>
                    <a:pt x="2511" y="1850"/>
                    <a:pt x="2498" y="1867"/>
                  </a:cubicBezTo>
                  <a:cubicBezTo>
                    <a:pt x="2485" y="1884"/>
                    <a:pt x="2472" y="1899"/>
                    <a:pt x="2460" y="1911"/>
                  </a:cubicBezTo>
                  <a:cubicBezTo>
                    <a:pt x="2450" y="1921"/>
                    <a:pt x="2441" y="1926"/>
                    <a:pt x="2433" y="1925"/>
                  </a:cubicBezTo>
                  <a:cubicBezTo>
                    <a:pt x="2424" y="1925"/>
                    <a:pt x="2414" y="1918"/>
                    <a:pt x="2401" y="1906"/>
                  </a:cubicBezTo>
                  <a:lnTo>
                    <a:pt x="2133" y="1638"/>
                  </a:lnTo>
                  <a:cubicBezTo>
                    <a:pt x="2122" y="1627"/>
                    <a:pt x="2116" y="1616"/>
                    <a:pt x="2116" y="1605"/>
                  </a:cubicBezTo>
                  <a:cubicBezTo>
                    <a:pt x="2116" y="1595"/>
                    <a:pt x="2121" y="1584"/>
                    <a:pt x="2131" y="1575"/>
                  </a:cubicBezTo>
                  <a:lnTo>
                    <a:pt x="2422" y="1283"/>
                  </a:lnTo>
                  <a:cubicBezTo>
                    <a:pt x="2425" y="1281"/>
                    <a:pt x="2428" y="1279"/>
                    <a:pt x="2432" y="1278"/>
                  </a:cubicBezTo>
                  <a:cubicBezTo>
                    <a:pt x="2436" y="1277"/>
                    <a:pt x="2441" y="1277"/>
                    <a:pt x="2445" y="1278"/>
                  </a:cubicBezTo>
                  <a:cubicBezTo>
                    <a:pt x="2450" y="1280"/>
                    <a:pt x="2455" y="1282"/>
                    <a:pt x="2461" y="1286"/>
                  </a:cubicBezTo>
                  <a:cubicBezTo>
                    <a:pt x="2466" y="1290"/>
                    <a:pt x="2472" y="1295"/>
                    <a:pt x="2479" y="1302"/>
                  </a:cubicBezTo>
                  <a:cubicBezTo>
                    <a:pt x="2491" y="1314"/>
                    <a:pt x="2499" y="1325"/>
                    <a:pt x="2502" y="1335"/>
                  </a:cubicBezTo>
                  <a:cubicBezTo>
                    <a:pt x="2506" y="1345"/>
                    <a:pt x="2505" y="1353"/>
                    <a:pt x="2499" y="1359"/>
                  </a:cubicBezTo>
                  <a:lnTo>
                    <a:pt x="2264" y="1594"/>
                  </a:lnTo>
                  <a:lnTo>
                    <a:pt x="2448" y="1778"/>
                  </a:lnTo>
                  <a:cubicBezTo>
                    <a:pt x="2458" y="1765"/>
                    <a:pt x="2469" y="1753"/>
                    <a:pt x="2480" y="1740"/>
                  </a:cubicBezTo>
                  <a:cubicBezTo>
                    <a:pt x="2492" y="1728"/>
                    <a:pt x="2506" y="1714"/>
                    <a:pt x="2521" y="1698"/>
                  </a:cubicBezTo>
                  <a:cubicBezTo>
                    <a:pt x="2557" y="1662"/>
                    <a:pt x="2594" y="1635"/>
                    <a:pt x="2630" y="1617"/>
                  </a:cubicBezTo>
                  <a:cubicBezTo>
                    <a:pt x="2666" y="1599"/>
                    <a:pt x="2701" y="1589"/>
                    <a:pt x="2736" y="1587"/>
                  </a:cubicBezTo>
                  <a:cubicBezTo>
                    <a:pt x="2770" y="1585"/>
                    <a:pt x="2804" y="1592"/>
                    <a:pt x="2836" y="1606"/>
                  </a:cubicBezTo>
                  <a:cubicBezTo>
                    <a:pt x="2869" y="1620"/>
                    <a:pt x="2900" y="1641"/>
                    <a:pt x="2928" y="1670"/>
                  </a:cubicBezTo>
                  <a:close/>
                  <a:moveTo>
                    <a:pt x="3449" y="1149"/>
                  </a:moveTo>
                  <a:cubicBezTo>
                    <a:pt x="3484" y="1184"/>
                    <a:pt x="3509" y="1222"/>
                    <a:pt x="3525" y="1261"/>
                  </a:cubicBezTo>
                  <a:cubicBezTo>
                    <a:pt x="3540" y="1300"/>
                    <a:pt x="3547" y="1340"/>
                    <a:pt x="3544" y="1381"/>
                  </a:cubicBezTo>
                  <a:cubicBezTo>
                    <a:pt x="3541" y="1421"/>
                    <a:pt x="3529" y="1461"/>
                    <a:pt x="3509" y="1501"/>
                  </a:cubicBezTo>
                  <a:cubicBezTo>
                    <a:pt x="3489" y="1541"/>
                    <a:pt x="3461" y="1579"/>
                    <a:pt x="3424" y="1616"/>
                  </a:cubicBezTo>
                  <a:cubicBezTo>
                    <a:pt x="3404" y="1636"/>
                    <a:pt x="3383" y="1654"/>
                    <a:pt x="3362" y="1669"/>
                  </a:cubicBezTo>
                  <a:cubicBezTo>
                    <a:pt x="3341" y="1685"/>
                    <a:pt x="3321" y="1697"/>
                    <a:pt x="3302" y="1707"/>
                  </a:cubicBezTo>
                  <a:cubicBezTo>
                    <a:pt x="3284" y="1717"/>
                    <a:pt x="3268" y="1725"/>
                    <a:pt x="3255" y="1730"/>
                  </a:cubicBezTo>
                  <a:cubicBezTo>
                    <a:pt x="3242" y="1735"/>
                    <a:pt x="3233" y="1738"/>
                    <a:pt x="3228" y="1738"/>
                  </a:cubicBezTo>
                  <a:cubicBezTo>
                    <a:pt x="3223" y="1738"/>
                    <a:pt x="3219" y="1738"/>
                    <a:pt x="3216" y="1737"/>
                  </a:cubicBezTo>
                  <a:cubicBezTo>
                    <a:pt x="3213" y="1736"/>
                    <a:pt x="3209" y="1734"/>
                    <a:pt x="3206" y="1732"/>
                  </a:cubicBezTo>
                  <a:cubicBezTo>
                    <a:pt x="3202" y="1730"/>
                    <a:pt x="3198" y="1727"/>
                    <a:pt x="3193" y="1723"/>
                  </a:cubicBezTo>
                  <a:cubicBezTo>
                    <a:pt x="3188" y="1719"/>
                    <a:pt x="3183" y="1714"/>
                    <a:pt x="3177" y="1708"/>
                  </a:cubicBezTo>
                  <a:cubicBezTo>
                    <a:pt x="3171" y="1702"/>
                    <a:pt x="3166" y="1697"/>
                    <a:pt x="3162" y="1691"/>
                  </a:cubicBezTo>
                  <a:cubicBezTo>
                    <a:pt x="3158" y="1686"/>
                    <a:pt x="3155" y="1682"/>
                    <a:pt x="3154" y="1677"/>
                  </a:cubicBezTo>
                  <a:cubicBezTo>
                    <a:pt x="3152" y="1673"/>
                    <a:pt x="3152" y="1669"/>
                    <a:pt x="3152" y="1666"/>
                  </a:cubicBezTo>
                  <a:cubicBezTo>
                    <a:pt x="3153" y="1663"/>
                    <a:pt x="3154" y="1660"/>
                    <a:pt x="3156" y="1658"/>
                  </a:cubicBezTo>
                  <a:cubicBezTo>
                    <a:pt x="3160" y="1654"/>
                    <a:pt x="3167" y="1651"/>
                    <a:pt x="3178" y="1648"/>
                  </a:cubicBezTo>
                  <a:cubicBezTo>
                    <a:pt x="3190" y="1646"/>
                    <a:pt x="3204" y="1641"/>
                    <a:pt x="3221" y="1633"/>
                  </a:cubicBezTo>
                  <a:cubicBezTo>
                    <a:pt x="3238" y="1626"/>
                    <a:pt x="3257" y="1616"/>
                    <a:pt x="3280" y="1603"/>
                  </a:cubicBezTo>
                  <a:cubicBezTo>
                    <a:pt x="3302" y="1589"/>
                    <a:pt x="3325" y="1570"/>
                    <a:pt x="3349" y="1546"/>
                  </a:cubicBezTo>
                  <a:cubicBezTo>
                    <a:pt x="3372" y="1523"/>
                    <a:pt x="3390" y="1500"/>
                    <a:pt x="3404" y="1475"/>
                  </a:cubicBezTo>
                  <a:cubicBezTo>
                    <a:pt x="3417" y="1451"/>
                    <a:pt x="3425" y="1426"/>
                    <a:pt x="3428" y="1401"/>
                  </a:cubicBezTo>
                  <a:cubicBezTo>
                    <a:pt x="3430" y="1376"/>
                    <a:pt x="3426" y="1350"/>
                    <a:pt x="3416" y="1325"/>
                  </a:cubicBezTo>
                  <a:cubicBezTo>
                    <a:pt x="3407" y="1300"/>
                    <a:pt x="3389" y="1275"/>
                    <a:pt x="3364" y="1250"/>
                  </a:cubicBezTo>
                  <a:cubicBezTo>
                    <a:pt x="3343" y="1229"/>
                    <a:pt x="3321" y="1214"/>
                    <a:pt x="3299" y="1204"/>
                  </a:cubicBezTo>
                  <a:cubicBezTo>
                    <a:pt x="3276" y="1195"/>
                    <a:pt x="3252" y="1191"/>
                    <a:pt x="3228" y="1194"/>
                  </a:cubicBezTo>
                  <a:cubicBezTo>
                    <a:pt x="3204" y="1197"/>
                    <a:pt x="3178" y="1207"/>
                    <a:pt x="3152" y="1223"/>
                  </a:cubicBezTo>
                  <a:cubicBezTo>
                    <a:pt x="3126" y="1238"/>
                    <a:pt x="3098" y="1261"/>
                    <a:pt x="3069" y="1290"/>
                  </a:cubicBezTo>
                  <a:cubicBezTo>
                    <a:pt x="3048" y="1311"/>
                    <a:pt x="3032" y="1329"/>
                    <a:pt x="3019" y="1346"/>
                  </a:cubicBezTo>
                  <a:cubicBezTo>
                    <a:pt x="3006" y="1363"/>
                    <a:pt x="2993" y="1378"/>
                    <a:pt x="2980" y="1391"/>
                  </a:cubicBezTo>
                  <a:cubicBezTo>
                    <a:pt x="2971" y="1401"/>
                    <a:pt x="2962" y="1405"/>
                    <a:pt x="2953" y="1405"/>
                  </a:cubicBezTo>
                  <a:cubicBezTo>
                    <a:pt x="2945" y="1404"/>
                    <a:pt x="2934" y="1398"/>
                    <a:pt x="2922" y="1385"/>
                  </a:cubicBezTo>
                  <a:lnTo>
                    <a:pt x="2654" y="1118"/>
                  </a:lnTo>
                  <a:cubicBezTo>
                    <a:pt x="2643" y="1106"/>
                    <a:pt x="2637" y="1096"/>
                    <a:pt x="2637" y="1085"/>
                  </a:cubicBezTo>
                  <a:cubicBezTo>
                    <a:pt x="2637" y="1074"/>
                    <a:pt x="2641" y="1064"/>
                    <a:pt x="2651" y="1054"/>
                  </a:cubicBezTo>
                  <a:lnTo>
                    <a:pt x="2942" y="763"/>
                  </a:lnTo>
                  <a:cubicBezTo>
                    <a:pt x="2945" y="760"/>
                    <a:pt x="2948" y="758"/>
                    <a:pt x="2953" y="757"/>
                  </a:cubicBezTo>
                  <a:cubicBezTo>
                    <a:pt x="2957" y="756"/>
                    <a:pt x="2961" y="756"/>
                    <a:pt x="2966" y="758"/>
                  </a:cubicBezTo>
                  <a:cubicBezTo>
                    <a:pt x="2971" y="759"/>
                    <a:pt x="2976" y="762"/>
                    <a:pt x="2981" y="766"/>
                  </a:cubicBezTo>
                  <a:cubicBezTo>
                    <a:pt x="2987" y="770"/>
                    <a:pt x="2993" y="775"/>
                    <a:pt x="2999" y="781"/>
                  </a:cubicBezTo>
                  <a:cubicBezTo>
                    <a:pt x="3012" y="793"/>
                    <a:pt x="3019" y="804"/>
                    <a:pt x="3023" y="815"/>
                  </a:cubicBezTo>
                  <a:cubicBezTo>
                    <a:pt x="3026" y="825"/>
                    <a:pt x="3025" y="832"/>
                    <a:pt x="3019" y="838"/>
                  </a:cubicBezTo>
                  <a:lnTo>
                    <a:pt x="2784" y="1073"/>
                  </a:lnTo>
                  <a:lnTo>
                    <a:pt x="2969" y="1258"/>
                  </a:lnTo>
                  <a:cubicBezTo>
                    <a:pt x="2979" y="1245"/>
                    <a:pt x="2989" y="1232"/>
                    <a:pt x="3001" y="1220"/>
                  </a:cubicBezTo>
                  <a:cubicBezTo>
                    <a:pt x="3012" y="1208"/>
                    <a:pt x="3026" y="1194"/>
                    <a:pt x="3042" y="1178"/>
                  </a:cubicBezTo>
                  <a:cubicBezTo>
                    <a:pt x="3078" y="1142"/>
                    <a:pt x="3114" y="1115"/>
                    <a:pt x="3150" y="1096"/>
                  </a:cubicBezTo>
                  <a:cubicBezTo>
                    <a:pt x="3186" y="1078"/>
                    <a:pt x="3221" y="1068"/>
                    <a:pt x="3256" y="1067"/>
                  </a:cubicBezTo>
                  <a:cubicBezTo>
                    <a:pt x="3291" y="1065"/>
                    <a:pt x="3324" y="1071"/>
                    <a:pt x="3357" y="1085"/>
                  </a:cubicBezTo>
                  <a:cubicBezTo>
                    <a:pt x="3390" y="1099"/>
                    <a:pt x="3420" y="1121"/>
                    <a:pt x="3449" y="1149"/>
                  </a:cubicBezTo>
                  <a:close/>
                  <a:moveTo>
                    <a:pt x="3539" y="492"/>
                  </a:moveTo>
                  <a:cubicBezTo>
                    <a:pt x="3565" y="518"/>
                    <a:pt x="3585" y="545"/>
                    <a:pt x="3601" y="572"/>
                  </a:cubicBezTo>
                  <a:cubicBezTo>
                    <a:pt x="3617" y="599"/>
                    <a:pt x="3626" y="626"/>
                    <a:pt x="3629" y="653"/>
                  </a:cubicBezTo>
                  <a:cubicBezTo>
                    <a:pt x="3632" y="680"/>
                    <a:pt x="3629" y="707"/>
                    <a:pt x="3620" y="733"/>
                  </a:cubicBezTo>
                  <a:cubicBezTo>
                    <a:pt x="3610" y="760"/>
                    <a:pt x="3593" y="785"/>
                    <a:pt x="3569" y="810"/>
                  </a:cubicBezTo>
                  <a:cubicBezTo>
                    <a:pt x="3544" y="834"/>
                    <a:pt x="3519" y="852"/>
                    <a:pt x="3493" y="861"/>
                  </a:cubicBezTo>
                  <a:cubicBezTo>
                    <a:pt x="3468" y="871"/>
                    <a:pt x="3442" y="874"/>
                    <a:pt x="3416" y="871"/>
                  </a:cubicBezTo>
                  <a:cubicBezTo>
                    <a:pt x="3390" y="867"/>
                    <a:pt x="3364" y="858"/>
                    <a:pt x="3338" y="842"/>
                  </a:cubicBezTo>
                  <a:cubicBezTo>
                    <a:pt x="3311" y="826"/>
                    <a:pt x="3285" y="804"/>
                    <a:pt x="3258" y="777"/>
                  </a:cubicBezTo>
                  <a:cubicBezTo>
                    <a:pt x="3233" y="752"/>
                    <a:pt x="3213" y="727"/>
                    <a:pt x="3197" y="700"/>
                  </a:cubicBezTo>
                  <a:cubicBezTo>
                    <a:pt x="3182" y="674"/>
                    <a:pt x="3172" y="647"/>
                    <a:pt x="3169" y="620"/>
                  </a:cubicBezTo>
                  <a:cubicBezTo>
                    <a:pt x="3165" y="593"/>
                    <a:pt x="3168" y="566"/>
                    <a:pt x="3177" y="540"/>
                  </a:cubicBezTo>
                  <a:cubicBezTo>
                    <a:pt x="3186" y="513"/>
                    <a:pt x="3203" y="487"/>
                    <a:pt x="3228" y="462"/>
                  </a:cubicBezTo>
                  <a:cubicBezTo>
                    <a:pt x="3255" y="435"/>
                    <a:pt x="3282" y="417"/>
                    <a:pt x="3309" y="408"/>
                  </a:cubicBezTo>
                  <a:cubicBezTo>
                    <a:pt x="3336" y="399"/>
                    <a:pt x="3363" y="397"/>
                    <a:pt x="3389" y="402"/>
                  </a:cubicBezTo>
                  <a:cubicBezTo>
                    <a:pt x="3416" y="406"/>
                    <a:pt x="3441" y="417"/>
                    <a:pt x="3466" y="433"/>
                  </a:cubicBezTo>
                  <a:cubicBezTo>
                    <a:pt x="3491" y="449"/>
                    <a:pt x="3516" y="469"/>
                    <a:pt x="3539" y="492"/>
                  </a:cubicBezTo>
                  <a:close/>
                  <a:moveTo>
                    <a:pt x="3470" y="566"/>
                  </a:moveTo>
                  <a:cubicBezTo>
                    <a:pt x="3451" y="547"/>
                    <a:pt x="3433" y="531"/>
                    <a:pt x="3415" y="519"/>
                  </a:cubicBezTo>
                  <a:cubicBezTo>
                    <a:pt x="3398" y="507"/>
                    <a:pt x="3381" y="499"/>
                    <a:pt x="3366" y="495"/>
                  </a:cubicBezTo>
                  <a:cubicBezTo>
                    <a:pt x="3351" y="491"/>
                    <a:pt x="3336" y="491"/>
                    <a:pt x="3322" y="495"/>
                  </a:cubicBezTo>
                  <a:cubicBezTo>
                    <a:pt x="3308" y="499"/>
                    <a:pt x="3294" y="507"/>
                    <a:pt x="3282" y="520"/>
                  </a:cubicBezTo>
                  <a:cubicBezTo>
                    <a:pt x="3270" y="532"/>
                    <a:pt x="3262" y="545"/>
                    <a:pt x="3258" y="558"/>
                  </a:cubicBezTo>
                  <a:cubicBezTo>
                    <a:pt x="3254" y="572"/>
                    <a:pt x="3254" y="586"/>
                    <a:pt x="3258" y="601"/>
                  </a:cubicBezTo>
                  <a:cubicBezTo>
                    <a:pt x="3262" y="616"/>
                    <a:pt x="3269" y="632"/>
                    <a:pt x="3281" y="649"/>
                  </a:cubicBezTo>
                  <a:cubicBezTo>
                    <a:pt x="3292" y="666"/>
                    <a:pt x="3307" y="683"/>
                    <a:pt x="3326" y="702"/>
                  </a:cubicBezTo>
                  <a:cubicBezTo>
                    <a:pt x="3349" y="725"/>
                    <a:pt x="3370" y="743"/>
                    <a:pt x="3389" y="755"/>
                  </a:cubicBezTo>
                  <a:cubicBezTo>
                    <a:pt x="3407" y="767"/>
                    <a:pt x="3424" y="775"/>
                    <a:pt x="3439" y="778"/>
                  </a:cubicBezTo>
                  <a:cubicBezTo>
                    <a:pt x="3454" y="781"/>
                    <a:pt x="3468" y="780"/>
                    <a:pt x="3480" y="775"/>
                  </a:cubicBezTo>
                  <a:cubicBezTo>
                    <a:pt x="3493" y="769"/>
                    <a:pt x="3505" y="761"/>
                    <a:pt x="3516" y="749"/>
                  </a:cubicBezTo>
                  <a:cubicBezTo>
                    <a:pt x="3530" y="736"/>
                    <a:pt x="3538" y="722"/>
                    <a:pt x="3542" y="708"/>
                  </a:cubicBezTo>
                  <a:cubicBezTo>
                    <a:pt x="3545" y="695"/>
                    <a:pt x="3545" y="680"/>
                    <a:pt x="3540" y="665"/>
                  </a:cubicBezTo>
                  <a:cubicBezTo>
                    <a:pt x="3535" y="650"/>
                    <a:pt x="3527" y="634"/>
                    <a:pt x="3515" y="618"/>
                  </a:cubicBezTo>
                  <a:cubicBezTo>
                    <a:pt x="3503" y="601"/>
                    <a:pt x="3488" y="584"/>
                    <a:pt x="3470" y="566"/>
                  </a:cubicBezTo>
                  <a:close/>
                  <a:moveTo>
                    <a:pt x="4255" y="433"/>
                  </a:moveTo>
                  <a:cubicBezTo>
                    <a:pt x="4281" y="459"/>
                    <a:pt x="4302" y="486"/>
                    <a:pt x="4318" y="513"/>
                  </a:cubicBezTo>
                  <a:cubicBezTo>
                    <a:pt x="4333" y="540"/>
                    <a:pt x="4343" y="567"/>
                    <a:pt x="4346" y="594"/>
                  </a:cubicBezTo>
                  <a:cubicBezTo>
                    <a:pt x="4349" y="621"/>
                    <a:pt x="4346" y="648"/>
                    <a:pt x="4336" y="674"/>
                  </a:cubicBezTo>
                  <a:cubicBezTo>
                    <a:pt x="4327" y="701"/>
                    <a:pt x="4310" y="726"/>
                    <a:pt x="4285" y="751"/>
                  </a:cubicBezTo>
                  <a:cubicBezTo>
                    <a:pt x="4260" y="775"/>
                    <a:pt x="4235" y="793"/>
                    <a:pt x="4210" y="803"/>
                  </a:cubicBezTo>
                  <a:cubicBezTo>
                    <a:pt x="4185" y="812"/>
                    <a:pt x="4159" y="815"/>
                    <a:pt x="4133" y="812"/>
                  </a:cubicBezTo>
                  <a:cubicBezTo>
                    <a:pt x="4107" y="808"/>
                    <a:pt x="4081" y="799"/>
                    <a:pt x="4054" y="783"/>
                  </a:cubicBezTo>
                  <a:cubicBezTo>
                    <a:pt x="4028" y="767"/>
                    <a:pt x="4001" y="745"/>
                    <a:pt x="3974" y="718"/>
                  </a:cubicBezTo>
                  <a:cubicBezTo>
                    <a:pt x="3949" y="693"/>
                    <a:pt x="3929" y="668"/>
                    <a:pt x="3914" y="641"/>
                  </a:cubicBezTo>
                  <a:cubicBezTo>
                    <a:pt x="3898" y="615"/>
                    <a:pt x="3889" y="588"/>
                    <a:pt x="3885" y="561"/>
                  </a:cubicBezTo>
                  <a:cubicBezTo>
                    <a:pt x="3881" y="534"/>
                    <a:pt x="3884" y="507"/>
                    <a:pt x="3894" y="481"/>
                  </a:cubicBezTo>
                  <a:cubicBezTo>
                    <a:pt x="3903" y="454"/>
                    <a:pt x="3920" y="428"/>
                    <a:pt x="3945" y="403"/>
                  </a:cubicBezTo>
                  <a:cubicBezTo>
                    <a:pt x="3971" y="376"/>
                    <a:pt x="3998" y="358"/>
                    <a:pt x="4026" y="349"/>
                  </a:cubicBezTo>
                  <a:cubicBezTo>
                    <a:pt x="4053" y="340"/>
                    <a:pt x="4080" y="338"/>
                    <a:pt x="4106" y="343"/>
                  </a:cubicBezTo>
                  <a:cubicBezTo>
                    <a:pt x="4132" y="347"/>
                    <a:pt x="4158" y="358"/>
                    <a:pt x="4183" y="374"/>
                  </a:cubicBezTo>
                  <a:cubicBezTo>
                    <a:pt x="4208" y="390"/>
                    <a:pt x="4232" y="410"/>
                    <a:pt x="4255" y="433"/>
                  </a:cubicBezTo>
                  <a:close/>
                  <a:moveTo>
                    <a:pt x="4187" y="507"/>
                  </a:moveTo>
                  <a:cubicBezTo>
                    <a:pt x="4168" y="488"/>
                    <a:pt x="4149" y="472"/>
                    <a:pt x="4132" y="460"/>
                  </a:cubicBezTo>
                  <a:cubicBezTo>
                    <a:pt x="4114" y="448"/>
                    <a:pt x="4098" y="440"/>
                    <a:pt x="4083" y="436"/>
                  </a:cubicBezTo>
                  <a:cubicBezTo>
                    <a:pt x="4067" y="432"/>
                    <a:pt x="4052" y="432"/>
                    <a:pt x="4038" y="436"/>
                  </a:cubicBezTo>
                  <a:cubicBezTo>
                    <a:pt x="4024" y="440"/>
                    <a:pt x="4011" y="448"/>
                    <a:pt x="3999" y="461"/>
                  </a:cubicBezTo>
                  <a:cubicBezTo>
                    <a:pt x="3987" y="473"/>
                    <a:pt x="3979" y="486"/>
                    <a:pt x="3975" y="499"/>
                  </a:cubicBezTo>
                  <a:cubicBezTo>
                    <a:pt x="3971" y="513"/>
                    <a:pt x="3970" y="527"/>
                    <a:pt x="3974" y="542"/>
                  </a:cubicBezTo>
                  <a:cubicBezTo>
                    <a:pt x="3978" y="557"/>
                    <a:pt x="3986" y="573"/>
                    <a:pt x="3997" y="590"/>
                  </a:cubicBezTo>
                  <a:cubicBezTo>
                    <a:pt x="4009" y="607"/>
                    <a:pt x="4024" y="624"/>
                    <a:pt x="4043" y="643"/>
                  </a:cubicBezTo>
                  <a:cubicBezTo>
                    <a:pt x="4066" y="666"/>
                    <a:pt x="4087" y="684"/>
                    <a:pt x="4105" y="696"/>
                  </a:cubicBezTo>
                  <a:cubicBezTo>
                    <a:pt x="4124" y="708"/>
                    <a:pt x="4141" y="716"/>
                    <a:pt x="4156" y="719"/>
                  </a:cubicBezTo>
                  <a:cubicBezTo>
                    <a:pt x="4170" y="722"/>
                    <a:pt x="4184" y="721"/>
                    <a:pt x="4197" y="716"/>
                  </a:cubicBezTo>
                  <a:cubicBezTo>
                    <a:pt x="4209" y="710"/>
                    <a:pt x="4221" y="702"/>
                    <a:pt x="4233" y="690"/>
                  </a:cubicBezTo>
                  <a:cubicBezTo>
                    <a:pt x="4246" y="677"/>
                    <a:pt x="4255" y="663"/>
                    <a:pt x="4258" y="649"/>
                  </a:cubicBezTo>
                  <a:cubicBezTo>
                    <a:pt x="4262" y="636"/>
                    <a:pt x="4261" y="621"/>
                    <a:pt x="4257" y="606"/>
                  </a:cubicBezTo>
                  <a:cubicBezTo>
                    <a:pt x="4252" y="591"/>
                    <a:pt x="4244" y="575"/>
                    <a:pt x="4232" y="559"/>
                  </a:cubicBezTo>
                  <a:cubicBezTo>
                    <a:pt x="4220" y="542"/>
                    <a:pt x="4205" y="525"/>
                    <a:pt x="4187" y="507"/>
                  </a:cubicBezTo>
                  <a:close/>
                  <a:moveTo>
                    <a:pt x="3894" y="1135"/>
                  </a:moveTo>
                  <a:cubicBezTo>
                    <a:pt x="3895" y="1140"/>
                    <a:pt x="3895" y="1144"/>
                    <a:pt x="3895" y="1148"/>
                  </a:cubicBezTo>
                  <a:cubicBezTo>
                    <a:pt x="3894" y="1152"/>
                    <a:pt x="3892" y="1156"/>
                    <a:pt x="3890" y="1161"/>
                  </a:cubicBezTo>
                  <a:cubicBezTo>
                    <a:pt x="3888" y="1165"/>
                    <a:pt x="3885" y="1170"/>
                    <a:pt x="3880" y="1175"/>
                  </a:cubicBezTo>
                  <a:cubicBezTo>
                    <a:pt x="3876" y="1181"/>
                    <a:pt x="3871" y="1187"/>
                    <a:pt x="3864" y="1193"/>
                  </a:cubicBezTo>
                  <a:cubicBezTo>
                    <a:pt x="3856" y="1201"/>
                    <a:pt x="3850" y="1206"/>
                    <a:pt x="3844" y="1209"/>
                  </a:cubicBezTo>
                  <a:cubicBezTo>
                    <a:pt x="3838" y="1213"/>
                    <a:pt x="3833" y="1214"/>
                    <a:pt x="3829" y="1214"/>
                  </a:cubicBezTo>
                  <a:cubicBezTo>
                    <a:pt x="3825" y="1213"/>
                    <a:pt x="3821" y="1211"/>
                    <a:pt x="3819" y="1208"/>
                  </a:cubicBezTo>
                  <a:cubicBezTo>
                    <a:pt x="3816" y="1204"/>
                    <a:pt x="3814" y="1199"/>
                    <a:pt x="3812" y="1192"/>
                  </a:cubicBezTo>
                  <a:lnTo>
                    <a:pt x="3615" y="79"/>
                  </a:lnTo>
                  <a:cubicBezTo>
                    <a:pt x="3614" y="75"/>
                    <a:pt x="3614" y="71"/>
                    <a:pt x="3614" y="66"/>
                  </a:cubicBezTo>
                  <a:cubicBezTo>
                    <a:pt x="3615" y="62"/>
                    <a:pt x="3616" y="58"/>
                    <a:pt x="3619" y="53"/>
                  </a:cubicBezTo>
                  <a:cubicBezTo>
                    <a:pt x="3621" y="49"/>
                    <a:pt x="3624" y="44"/>
                    <a:pt x="3629" y="39"/>
                  </a:cubicBezTo>
                  <a:cubicBezTo>
                    <a:pt x="3633" y="34"/>
                    <a:pt x="3638" y="27"/>
                    <a:pt x="3645" y="20"/>
                  </a:cubicBezTo>
                  <a:cubicBezTo>
                    <a:pt x="3652" y="13"/>
                    <a:pt x="3659" y="8"/>
                    <a:pt x="3665" y="5"/>
                  </a:cubicBezTo>
                  <a:cubicBezTo>
                    <a:pt x="3670" y="1"/>
                    <a:pt x="3675" y="0"/>
                    <a:pt x="3680" y="0"/>
                  </a:cubicBezTo>
                  <a:cubicBezTo>
                    <a:pt x="3684" y="0"/>
                    <a:pt x="3688" y="2"/>
                    <a:pt x="3691" y="6"/>
                  </a:cubicBezTo>
                  <a:cubicBezTo>
                    <a:pt x="3694" y="10"/>
                    <a:pt x="3696" y="15"/>
                    <a:pt x="3697" y="22"/>
                  </a:cubicBezTo>
                  <a:lnTo>
                    <a:pt x="3894" y="1135"/>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1" name="Freeform 29"/>
            <p:cNvSpPr>
              <a:spLocks noEditPoints="1"/>
            </p:cNvSpPr>
            <p:nvPr/>
          </p:nvSpPr>
          <p:spPr bwMode="auto">
            <a:xfrm>
              <a:off x="2879" y="2967"/>
              <a:ext cx="430" cy="432"/>
            </a:xfrm>
            <a:custGeom>
              <a:avLst/>
              <a:gdLst>
                <a:gd name="T0" fmla="*/ 666 w 4349"/>
                <a:gd name="T1" fmla="*/ 4344 h 4374"/>
                <a:gd name="T2" fmla="*/ 525 w 4349"/>
                <a:gd name="T3" fmla="*/ 4328 h 4374"/>
                <a:gd name="T4" fmla="*/ 713 w 4349"/>
                <a:gd name="T5" fmla="*/ 4182 h 4374"/>
                <a:gd name="T6" fmla="*/ 516 w 4349"/>
                <a:gd name="T7" fmla="*/ 3859 h 4374"/>
                <a:gd name="T8" fmla="*/ 0 w 4349"/>
                <a:gd name="T9" fmla="*/ 3721 h 4374"/>
                <a:gd name="T10" fmla="*/ 386 w 4349"/>
                <a:gd name="T11" fmla="*/ 3451 h 4374"/>
                <a:gd name="T12" fmla="*/ 620 w 4349"/>
                <a:gd name="T13" fmla="*/ 3703 h 4374"/>
                <a:gd name="T14" fmla="*/ 1308 w 4349"/>
                <a:gd name="T15" fmla="*/ 3731 h 4374"/>
                <a:gd name="T16" fmla="*/ 1077 w 4349"/>
                <a:gd name="T17" fmla="*/ 3839 h 4374"/>
                <a:gd name="T18" fmla="*/ 1105 w 4349"/>
                <a:gd name="T19" fmla="*/ 3749 h 4374"/>
                <a:gd name="T20" fmla="*/ 1183 w 4349"/>
                <a:gd name="T21" fmla="*/ 3320 h 4374"/>
                <a:gd name="T22" fmla="*/ 806 w 4349"/>
                <a:gd name="T23" fmla="*/ 3501 h 4374"/>
                <a:gd name="T24" fmla="*/ 865 w 4349"/>
                <a:gd name="T25" fmla="*/ 2881 h 4374"/>
                <a:gd name="T26" fmla="*/ 926 w 4349"/>
                <a:gd name="T27" fmla="*/ 3294 h 4374"/>
                <a:gd name="T28" fmla="*/ 1525 w 4349"/>
                <a:gd name="T29" fmla="*/ 2757 h 4374"/>
                <a:gd name="T30" fmla="*/ 1093 w 4349"/>
                <a:gd name="T31" fmla="*/ 2804 h 4374"/>
                <a:gd name="T32" fmla="*/ 1434 w 4349"/>
                <a:gd name="T33" fmla="*/ 2596 h 4374"/>
                <a:gd name="T34" fmla="*/ 1153 w 4349"/>
                <a:gd name="T35" fmla="*/ 2705 h 4374"/>
                <a:gd name="T36" fmla="*/ 1437 w 4349"/>
                <a:gd name="T37" fmla="*/ 2813 h 4374"/>
                <a:gd name="T38" fmla="*/ 2231 w 4349"/>
                <a:gd name="T39" fmla="*/ 2779 h 4374"/>
                <a:gd name="T40" fmla="*/ 1780 w 4349"/>
                <a:gd name="T41" fmla="*/ 2665 h 4374"/>
                <a:gd name="T42" fmla="*/ 2082 w 4349"/>
                <a:gd name="T43" fmla="*/ 2611 h 4374"/>
                <a:gd name="T44" fmla="*/ 1893 w 4349"/>
                <a:gd name="T45" fmla="*/ 2694 h 4374"/>
                <a:gd name="T46" fmla="*/ 2152 w 4349"/>
                <a:gd name="T47" fmla="*/ 2710 h 4374"/>
                <a:gd name="T48" fmla="*/ 1759 w 4349"/>
                <a:gd name="T49" fmla="*/ 3298 h 4374"/>
                <a:gd name="T50" fmla="*/ 1514 w 4349"/>
                <a:gd name="T51" fmla="*/ 2157 h 4374"/>
                <a:gd name="T52" fmla="*/ 1789 w 4349"/>
                <a:gd name="T53" fmla="*/ 3239 h 4374"/>
                <a:gd name="T54" fmla="*/ 2101 w 4349"/>
                <a:gd name="T55" fmla="*/ 2352 h 4374"/>
                <a:gd name="T56" fmla="*/ 2946 w 4349"/>
                <a:gd name="T57" fmla="*/ 1648 h 4374"/>
                <a:gd name="T58" fmla="*/ 2694 w 4349"/>
                <a:gd name="T59" fmla="*/ 2175 h 4374"/>
                <a:gd name="T60" fmla="*/ 2220 w 4349"/>
                <a:gd name="T61" fmla="*/ 1580 h 4374"/>
                <a:gd name="T62" fmla="*/ 2485 w 4349"/>
                <a:gd name="T63" fmla="*/ 1262 h 4374"/>
                <a:gd name="T64" fmla="*/ 2538 w 4349"/>
                <a:gd name="T65" fmla="*/ 1334 h 4374"/>
                <a:gd name="T66" fmla="*/ 2375 w 4349"/>
                <a:gd name="T67" fmla="*/ 1744 h 4374"/>
                <a:gd name="T68" fmla="*/ 2768 w 4349"/>
                <a:gd name="T69" fmla="*/ 1554 h 4374"/>
                <a:gd name="T70" fmla="*/ 2618 w 4349"/>
                <a:gd name="T71" fmla="*/ 1734 h 4374"/>
                <a:gd name="T72" fmla="*/ 2816 w 4349"/>
                <a:gd name="T73" fmla="*/ 2060 h 4374"/>
                <a:gd name="T74" fmla="*/ 3480 w 4349"/>
                <a:gd name="T75" fmla="*/ 1155 h 4374"/>
                <a:gd name="T76" fmla="*/ 2902 w 4349"/>
                <a:gd name="T77" fmla="*/ 1463 h 4374"/>
                <a:gd name="T78" fmla="*/ 3199 w 4349"/>
                <a:gd name="T79" fmla="*/ 872 h 4374"/>
                <a:gd name="T80" fmla="*/ 2913 w 4349"/>
                <a:gd name="T81" fmla="*/ 929 h 4374"/>
                <a:gd name="T82" fmla="*/ 3227 w 4349"/>
                <a:gd name="T83" fmla="*/ 1545 h 4374"/>
                <a:gd name="T84" fmla="*/ 3339 w 4349"/>
                <a:gd name="T85" fmla="*/ 1174 h 4374"/>
                <a:gd name="T86" fmla="*/ 3493 w 4349"/>
                <a:gd name="T87" fmla="*/ 861 h 4374"/>
                <a:gd name="T88" fmla="*/ 3228 w 4349"/>
                <a:gd name="T89" fmla="*/ 462 h 4374"/>
                <a:gd name="T90" fmla="*/ 3366 w 4349"/>
                <a:gd name="T91" fmla="*/ 495 h 4374"/>
                <a:gd name="T92" fmla="*/ 3388 w 4349"/>
                <a:gd name="T93" fmla="*/ 755 h 4374"/>
                <a:gd name="T94" fmla="*/ 3470 w 4349"/>
                <a:gd name="T95" fmla="*/ 566 h 4374"/>
                <a:gd name="T96" fmla="*/ 4133 w 4349"/>
                <a:gd name="T97" fmla="*/ 812 h 4374"/>
                <a:gd name="T98" fmla="*/ 4025 w 4349"/>
                <a:gd name="T99" fmla="*/ 349 h 4374"/>
                <a:gd name="T100" fmla="*/ 4038 w 4349"/>
                <a:gd name="T101" fmla="*/ 436 h 4374"/>
                <a:gd name="T102" fmla="*/ 4155 w 4349"/>
                <a:gd name="T103" fmla="*/ 719 h 4374"/>
                <a:gd name="T104" fmla="*/ 3893 w 4349"/>
                <a:gd name="T105" fmla="*/ 1135 h 4374"/>
                <a:gd name="T106" fmla="*/ 3818 w 4349"/>
                <a:gd name="T107" fmla="*/ 1208 h 4374"/>
                <a:gd name="T108" fmla="*/ 3664 w 4349"/>
                <a:gd name="T109" fmla="*/ 5 h 4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349" h="4374">
                  <a:moveTo>
                    <a:pt x="812" y="3785"/>
                  </a:moveTo>
                  <a:cubicBezTo>
                    <a:pt x="847" y="3820"/>
                    <a:pt x="873" y="3858"/>
                    <a:pt x="888" y="3897"/>
                  </a:cubicBezTo>
                  <a:cubicBezTo>
                    <a:pt x="904" y="3936"/>
                    <a:pt x="910" y="3976"/>
                    <a:pt x="907" y="4017"/>
                  </a:cubicBezTo>
                  <a:cubicBezTo>
                    <a:pt x="905" y="4057"/>
                    <a:pt x="893" y="4097"/>
                    <a:pt x="873" y="4137"/>
                  </a:cubicBezTo>
                  <a:cubicBezTo>
                    <a:pt x="853" y="4177"/>
                    <a:pt x="824" y="4215"/>
                    <a:pt x="788" y="4252"/>
                  </a:cubicBezTo>
                  <a:cubicBezTo>
                    <a:pt x="767" y="4272"/>
                    <a:pt x="747" y="4290"/>
                    <a:pt x="725" y="4305"/>
                  </a:cubicBezTo>
                  <a:cubicBezTo>
                    <a:pt x="704" y="4321"/>
                    <a:pt x="684" y="4334"/>
                    <a:pt x="666" y="4344"/>
                  </a:cubicBezTo>
                  <a:cubicBezTo>
                    <a:pt x="648" y="4354"/>
                    <a:pt x="632" y="4361"/>
                    <a:pt x="618" y="4366"/>
                  </a:cubicBezTo>
                  <a:cubicBezTo>
                    <a:pt x="605" y="4371"/>
                    <a:pt x="596" y="4374"/>
                    <a:pt x="591" y="4374"/>
                  </a:cubicBezTo>
                  <a:cubicBezTo>
                    <a:pt x="586" y="4374"/>
                    <a:pt x="582" y="4374"/>
                    <a:pt x="579" y="4373"/>
                  </a:cubicBezTo>
                  <a:cubicBezTo>
                    <a:pt x="576" y="4372"/>
                    <a:pt x="573" y="4370"/>
                    <a:pt x="569" y="4368"/>
                  </a:cubicBezTo>
                  <a:cubicBezTo>
                    <a:pt x="565" y="4366"/>
                    <a:pt x="561" y="4363"/>
                    <a:pt x="556" y="4359"/>
                  </a:cubicBezTo>
                  <a:cubicBezTo>
                    <a:pt x="552" y="4355"/>
                    <a:pt x="546" y="4350"/>
                    <a:pt x="540" y="4344"/>
                  </a:cubicBezTo>
                  <a:cubicBezTo>
                    <a:pt x="534" y="4338"/>
                    <a:pt x="530" y="4333"/>
                    <a:pt x="525" y="4328"/>
                  </a:cubicBezTo>
                  <a:cubicBezTo>
                    <a:pt x="521" y="4322"/>
                    <a:pt x="519" y="4318"/>
                    <a:pt x="517" y="4314"/>
                  </a:cubicBezTo>
                  <a:cubicBezTo>
                    <a:pt x="516" y="4309"/>
                    <a:pt x="515" y="4306"/>
                    <a:pt x="516" y="4302"/>
                  </a:cubicBezTo>
                  <a:cubicBezTo>
                    <a:pt x="516" y="4299"/>
                    <a:pt x="518" y="4296"/>
                    <a:pt x="520" y="4294"/>
                  </a:cubicBezTo>
                  <a:cubicBezTo>
                    <a:pt x="523" y="4291"/>
                    <a:pt x="531" y="4287"/>
                    <a:pt x="542" y="4285"/>
                  </a:cubicBezTo>
                  <a:cubicBezTo>
                    <a:pt x="553" y="4282"/>
                    <a:pt x="567" y="4277"/>
                    <a:pt x="584" y="4270"/>
                  </a:cubicBezTo>
                  <a:cubicBezTo>
                    <a:pt x="601" y="4262"/>
                    <a:pt x="621" y="4252"/>
                    <a:pt x="643" y="4239"/>
                  </a:cubicBezTo>
                  <a:cubicBezTo>
                    <a:pt x="665" y="4225"/>
                    <a:pt x="689" y="4207"/>
                    <a:pt x="713" y="4182"/>
                  </a:cubicBezTo>
                  <a:cubicBezTo>
                    <a:pt x="736" y="4159"/>
                    <a:pt x="754" y="4136"/>
                    <a:pt x="767" y="4112"/>
                  </a:cubicBezTo>
                  <a:cubicBezTo>
                    <a:pt x="781" y="4087"/>
                    <a:pt x="789" y="4062"/>
                    <a:pt x="791" y="4037"/>
                  </a:cubicBezTo>
                  <a:cubicBezTo>
                    <a:pt x="793" y="4012"/>
                    <a:pt x="790" y="3987"/>
                    <a:pt x="780" y="3961"/>
                  </a:cubicBezTo>
                  <a:cubicBezTo>
                    <a:pt x="770" y="3936"/>
                    <a:pt x="753" y="3911"/>
                    <a:pt x="728" y="3886"/>
                  </a:cubicBezTo>
                  <a:cubicBezTo>
                    <a:pt x="707" y="3865"/>
                    <a:pt x="685" y="3850"/>
                    <a:pt x="662" y="3840"/>
                  </a:cubicBezTo>
                  <a:cubicBezTo>
                    <a:pt x="639" y="3831"/>
                    <a:pt x="616" y="3827"/>
                    <a:pt x="592" y="3830"/>
                  </a:cubicBezTo>
                  <a:cubicBezTo>
                    <a:pt x="567" y="3834"/>
                    <a:pt x="542" y="3843"/>
                    <a:pt x="516" y="3859"/>
                  </a:cubicBezTo>
                  <a:cubicBezTo>
                    <a:pt x="489" y="3874"/>
                    <a:pt x="462" y="3897"/>
                    <a:pt x="432" y="3926"/>
                  </a:cubicBezTo>
                  <a:cubicBezTo>
                    <a:pt x="412" y="3947"/>
                    <a:pt x="395" y="3965"/>
                    <a:pt x="382" y="3982"/>
                  </a:cubicBezTo>
                  <a:cubicBezTo>
                    <a:pt x="369" y="3999"/>
                    <a:pt x="356" y="4014"/>
                    <a:pt x="344" y="4027"/>
                  </a:cubicBezTo>
                  <a:cubicBezTo>
                    <a:pt x="334" y="4037"/>
                    <a:pt x="325" y="4041"/>
                    <a:pt x="317" y="4041"/>
                  </a:cubicBezTo>
                  <a:cubicBezTo>
                    <a:pt x="308" y="4041"/>
                    <a:pt x="298" y="4034"/>
                    <a:pt x="285" y="4022"/>
                  </a:cubicBezTo>
                  <a:lnTo>
                    <a:pt x="17" y="3754"/>
                  </a:lnTo>
                  <a:cubicBezTo>
                    <a:pt x="6" y="3743"/>
                    <a:pt x="0" y="3732"/>
                    <a:pt x="0" y="3721"/>
                  </a:cubicBezTo>
                  <a:cubicBezTo>
                    <a:pt x="0" y="3710"/>
                    <a:pt x="5" y="3700"/>
                    <a:pt x="15" y="3690"/>
                  </a:cubicBezTo>
                  <a:lnTo>
                    <a:pt x="306" y="3399"/>
                  </a:lnTo>
                  <a:cubicBezTo>
                    <a:pt x="309" y="3396"/>
                    <a:pt x="312" y="3394"/>
                    <a:pt x="316" y="3393"/>
                  </a:cubicBezTo>
                  <a:cubicBezTo>
                    <a:pt x="320" y="3392"/>
                    <a:pt x="325" y="3393"/>
                    <a:pt x="329" y="3394"/>
                  </a:cubicBezTo>
                  <a:cubicBezTo>
                    <a:pt x="334" y="3395"/>
                    <a:pt x="339" y="3398"/>
                    <a:pt x="345" y="3402"/>
                  </a:cubicBezTo>
                  <a:cubicBezTo>
                    <a:pt x="350" y="3406"/>
                    <a:pt x="356" y="3411"/>
                    <a:pt x="363" y="3417"/>
                  </a:cubicBezTo>
                  <a:cubicBezTo>
                    <a:pt x="375" y="3429"/>
                    <a:pt x="383" y="3441"/>
                    <a:pt x="386" y="3451"/>
                  </a:cubicBezTo>
                  <a:cubicBezTo>
                    <a:pt x="390" y="3461"/>
                    <a:pt x="389" y="3469"/>
                    <a:pt x="383" y="3474"/>
                  </a:cubicBezTo>
                  <a:lnTo>
                    <a:pt x="148" y="3710"/>
                  </a:lnTo>
                  <a:lnTo>
                    <a:pt x="332" y="3894"/>
                  </a:lnTo>
                  <a:cubicBezTo>
                    <a:pt x="342" y="3881"/>
                    <a:pt x="353" y="3868"/>
                    <a:pt x="364" y="3856"/>
                  </a:cubicBezTo>
                  <a:cubicBezTo>
                    <a:pt x="376" y="3844"/>
                    <a:pt x="390" y="3830"/>
                    <a:pt x="405" y="3814"/>
                  </a:cubicBezTo>
                  <a:cubicBezTo>
                    <a:pt x="441" y="3778"/>
                    <a:pt x="478" y="3751"/>
                    <a:pt x="514" y="3733"/>
                  </a:cubicBezTo>
                  <a:cubicBezTo>
                    <a:pt x="550" y="3714"/>
                    <a:pt x="585" y="3705"/>
                    <a:pt x="620" y="3703"/>
                  </a:cubicBezTo>
                  <a:cubicBezTo>
                    <a:pt x="654" y="3701"/>
                    <a:pt x="688" y="3707"/>
                    <a:pt x="720" y="3721"/>
                  </a:cubicBezTo>
                  <a:cubicBezTo>
                    <a:pt x="753" y="3736"/>
                    <a:pt x="784" y="3757"/>
                    <a:pt x="812" y="3785"/>
                  </a:cubicBezTo>
                  <a:close/>
                  <a:moveTo>
                    <a:pt x="1333" y="3265"/>
                  </a:moveTo>
                  <a:cubicBezTo>
                    <a:pt x="1368" y="3300"/>
                    <a:pt x="1393" y="3337"/>
                    <a:pt x="1409" y="3377"/>
                  </a:cubicBezTo>
                  <a:cubicBezTo>
                    <a:pt x="1424" y="3416"/>
                    <a:pt x="1431" y="3456"/>
                    <a:pt x="1428" y="3496"/>
                  </a:cubicBezTo>
                  <a:cubicBezTo>
                    <a:pt x="1425" y="3537"/>
                    <a:pt x="1413" y="3577"/>
                    <a:pt x="1393" y="3617"/>
                  </a:cubicBezTo>
                  <a:cubicBezTo>
                    <a:pt x="1373" y="3657"/>
                    <a:pt x="1345" y="3695"/>
                    <a:pt x="1308" y="3731"/>
                  </a:cubicBezTo>
                  <a:cubicBezTo>
                    <a:pt x="1288" y="3752"/>
                    <a:pt x="1267" y="3770"/>
                    <a:pt x="1246" y="3785"/>
                  </a:cubicBezTo>
                  <a:cubicBezTo>
                    <a:pt x="1225" y="3800"/>
                    <a:pt x="1205" y="3813"/>
                    <a:pt x="1186" y="3823"/>
                  </a:cubicBezTo>
                  <a:cubicBezTo>
                    <a:pt x="1168" y="3833"/>
                    <a:pt x="1152" y="3841"/>
                    <a:pt x="1139" y="3846"/>
                  </a:cubicBezTo>
                  <a:cubicBezTo>
                    <a:pt x="1126" y="3851"/>
                    <a:pt x="1117" y="3853"/>
                    <a:pt x="1112" y="3854"/>
                  </a:cubicBezTo>
                  <a:cubicBezTo>
                    <a:pt x="1107" y="3854"/>
                    <a:pt x="1103" y="3853"/>
                    <a:pt x="1100" y="3852"/>
                  </a:cubicBezTo>
                  <a:cubicBezTo>
                    <a:pt x="1097" y="3851"/>
                    <a:pt x="1093" y="3850"/>
                    <a:pt x="1090" y="3848"/>
                  </a:cubicBezTo>
                  <a:cubicBezTo>
                    <a:pt x="1086" y="3846"/>
                    <a:pt x="1082" y="3843"/>
                    <a:pt x="1077" y="3839"/>
                  </a:cubicBezTo>
                  <a:cubicBezTo>
                    <a:pt x="1072" y="3835"/>
                    <a:pt x="1067" y="3829"/>
                    <a:pt x="1061" y="3823"/>
                  </a:cubicBezTo>
                  <a:cubicBezTo>
                    <a:pt x="1055" y="3818"/>
                    <a:pt x="1050" y="3812"/>
                    <a:pt x="1046" y="3807"/>
                  </a:cubicBezTo>
                  <a:cubicBezTo>
                    <a:pt x="1042" y="3802"/>
                    <a:pt x="1039" y="3797"/>
                    <a:pt x="1038" y="3793"/>
                  </a:cubicBezTo>
                  <a:cubicBezTo>
                    <a:pt x="1036" y="3789"/>
                    <a:pt x="1035" y="3785"/>
                    <a:pt x="1036" y="3782"/>
                  </a:cubicBezTo>
                  <a:cubicBezTo>
                    <a:pt x="1037" y="3779"/>
                    <a:pt x="1038" y="3776"/>
                    <a:pt x="1040" y="3774"/>
                  </a:cubicBezTo>
                  <a:cubicBezTo>
                    <a:pt x="1044" y="3770"/>
                    <a:pt x="1051" y="3767"/>
                    <a:pt x="1062" y="3764"/>
                  </a:cubicBezTo>
                  <a:cubicBezTo>
                    <a:pt x="1074" y="3761"/>
                    <a:pt x="1088" y="3756"/>
                    <a:pt x="1105" y="3749"/>
                  </a:cubicBezTo>
                  <a:cubicBezTo>
                    <a:pt x="1122" y="3742"/>
                    <a:pt x="1141" y="3732"/>
                    <a:pt x="1164" y="3718"/>
                  </a:cubicBezTo>
                  <a:cubicBezTo>
                    <a:pt x="1186" y="3705"/>
                    <a:pt x="1209" y="3686"/>
                    <a:pt x="1233" y="3662"/>
                  </a:cubicBezTo>
                  <a:cubicBezTo>
                    <a:pt x="1256" y="3639"/>
                    <a:pt x="1274" y="3615"/>
                    <a:pt x="1288" y="3591"/>
                  </a:cubicBezTo>
                  <a:cubicBezTo>
                    <a:pt x="1301" y="3567"/>
                    <a:pt x="1309" y="3542"/>
                    <a:pt x="1311" y="3517"/>
                  </a:cubicBezTo>
                  <a:cubicBezTo>
                    <a:pt x="1314" y="3491"/>
                    <a:pt x="1310" y="3466"/>
                    <a:pt x="1300" y="3441"/>
                  </a:cubicBezTo>
                  <a:cubicBezTo>
                    <a:pt x="1291" y="3416"/>
                    <a:pt x="1273" y="3391"/>
                    <a:pt x="1248" y="3365"/>
                  </a:cubicBezTo>
                  <a:cubicBezTo>
                    <a:pt x="1227" y="3344"/>
                    <a:pt x="1205" y="3329"/>
                    <a:pt x="1183" y="3320"/>
                  </a:cubicBezTo>
                  <a:cubicBezTo>
                    <a:pt x="1160" y="3310"/>
                    <a:pt x="1136" y="3307"/>
                    <a:pt x="1112" y="3310"/>
                  </a:cubicBezTo>
                  <a:cubicBezTo>
                    <a:pt x="1088" y="3313"/>
                    <a:pt x="1062" y="3322"/>
                    <a:pt x="1036" y="3338"/>
                  </a:cubicBezTo>
                  <a:cubicBezTo>
                    <a:pt x="1010" y="3354"/>
                    <a:pt x="982" y="3376"/>
                    <a:pt x="953" y="3406"/>
                  </a:cubicBezTo>
                  <a:cubicBezTo>
                    <a:pt x="932" y="3426"/>
                    <a:pt x="915" y="3445"/>
                    <a:pt x="903" y="3462"/>
                  </a:cubicBezTo>
                  <a:cubicBezTo>
                    <a:pt x="890" y="3479"/>
                    <a:pt x="877" y="3494"/>
                    <a:pt x="864" y="3507"/>
                  </a:cubicBezTo>
                  <a:cubicBezTo>
                    <a:pt x="854" y="3516"/>
                    <a:pt x="846" y="3521"/>
                    <a:pt x="837" y="3520"/>
                  </a:cubicBezTo>
                  <a:cubicBezTo>
                    <a:pt x="829" y="3520"/>
                    <a:pt x="818" y="3514"/>
                    <a:pt x="806" y="3501"/>
                  </a:cubicBezTo>
                  <a:lnTo>
                    <a:pt x="538" y="3233"/>
                  </a:lnTo>
                  <a:cubicBezTo>
                    <a:pt x="526" y="3222"/>
                    <a:pt x="521" y="3211"/>
                    <a:pt x="521" y="3201"/>
                  </a:cubicBezTo>
                  <a:cubicBezTo>
                    <a:pt x="520" y="3190"/>
                    <a:pt x="525" y="3180"/>
                    <a:pt x="535" y="3170"/>
                  </a:cubicBezTo>
                  <a:lnTo>
                    <a:pt x="826" y="2879"/>
                  </a:lnTo>
                  <a:cubicBezTo>
                    <a:pt x="829" y="2876"/>
                    <a:pt x="832" y="2874"/>
                    <a:pt x="837" y="2873"/>
                  </a:cubicBezTo>
                  <a:cubicBezTo>
                    <a:pt x="841" y="2872"/>
                    <a:pt x="845" y="2872"/>
                    <a:pt x="850" y="2873"/>
                  </a:cubicBezTo>
                  <a:cubicBezTo>
                    <a:pt x="854" y="2875"/>
                    <a:pt x="860" y="2877"/>
                    <a:pt x="865" y="2881"/>
                  </a:cubicBezTo>
                  <a:cubicBezTo>
                    <a:pt x="871" y="2885"/>
                    <a:pt x="877" y="2890"/>
                    <a:pt x="883" y="2897"/>
                  </a:cubicBezTo>
                  <a:cubicBezTo>
                    <a:pt x="895" y="2909"/>
                    <a:pt x="903" y="2920"/>
                    <a:pt x="907" y="2930"/>
                  </a:cubicBezTo>
                  <a:cubicBezTo>
                    <a:pt x="910" y="2940"/>
                    <a:pt x="909" y="2948"/>
                    <a:pt x="903" y="2954"/>
                  </a:cubicBezTo>
                  <a:lnTo>
                    <a:pt x="668" y="3189"/>
                  </a:lnTo>
                  <a:lnTo>
                    <a:pt x="853" y="3374"/>
                  </a:lnTo>
                  <a:cubicBezTo>
                    <a:pt x="863" y="3360"/>
                    <a:pt x="873" y="3348"/>
                    <a:pt x="885" y="3336"/>
                  </a:cubicBezTo>
                  <a:cubicBezTo>
                    <a:pt x="896" y="3323"/>
                    <a:pt x="910" y="3309"/>
                    <a:pt x="926" y="3294"/>
                  </a:cubicBezTo>
                  <a:cubicBezTo>
                    <a:pt x="962" y="3257"/>
                    <a:pt x="998" y="3230"/>
                    <a:pt x="1034" y="3212"/>
                  </a:cubicBezTo>
                  <a:cubicBezTo>
                    <a:pt x="1070" y="3194"/>
                    <a:pt x="1105" y="3184"/>
                    <a:pt x="1140" y="3182"/>
                  </a:cubicBezTo>
                  <a:cubicBezTo>
                    <a:pt x="1175" y="3181"/>
                    <a:pt x="1208" y="3187"/>
                    <a:pt x="1241" y="3201"/>
                  </a:cubicBezTo>
                  <a:cubicBezTo>
                    <a:pt x="1274" y="3215"/>
                    <a:pt x="1304" y="3236"/>
                    <a:pt x="1333" y="3265"/>
                  </a:cubicBezTo>
                  <a:close/>
                  <a:moveTo>
                    <a:pt x="1434" y="2596"/>
                  </a:moveTo>
                  <a:cubicBezTo>
                    <a:pt x="1460" y="2622"/>
                    <a:pt x="1481" y="2649"/>
                    <a:pt x="1496" y="2676"/>
                  </a:cubicBezTo>
                  <a:cubicBezTo>
                    <a:pt x="1512" y="2703"/>
                    <a:pt x="1521" y="2730"/>
                    <a:pt x="1525" y="2757"/>
                  </a:cubicBezTo>
                  <a:cubicBezTo>
                    <a:pt x="1528" y="2784"/>
                    <a:pt x="1525" y="2811"/>
                    <a:pt x="1515" y="2837"/>
                  </a:cubicBezTo>
                  <a:cubicBezTo>
                    <a:pt x="1505" y="2864"/>
                    <a:pt x="1488" y="2890"/>
                    <a:pt x="1464" y="2914"/>
                  </a:cubicBezTo>
                  <a:cubicBezTo>
                    <a:pt x="1439" y="2939"/>
                    <a:pt x="1414" y="2956"/>
                    <a:pt x="1389" y="2966"/>
                  </a:cubicBezTo>
                  <a:cubicBezTo>
                    <a:pt x="1363" y="2976"/>
                    <a:pt x="1338" y="2979"/>
                    <a:pt x="1312" y="2975"/>
                  </a:cubicBezTo>
                  <a:cubicBezTo>
                    <a:pt x="1286" y="2972"/>
                    <a:pt x="1260" y="2962"/>
                    <a:pt x="1233" y="2946"/>
                  </a:cubicBezTo>
                  <a:cubicBezTo>
                    <a:pt x="1207" y="2930"/>
                    <a:pt x="1180" y="2909"/>
                    <a:pt x="1153" y="2881"/>
                  </a:cubicBezTo>
                  <a:cubicBezTo>
                    <a:pt x="1128" y="2857"/>
                    <a:pt x="1108" y="2831"/>
                    <a:pt x="1093" y="2804"/>
                  </a:cubicBezTo>
                  <a:cubicBezTo>
                    <a:pt x="1077" y="2778"/>
                    <a:pt x="1068" y="2751"/>
                    <a:pt x="1064" y="2724"/>
                  </a:cubicBezTo>
                  <a:cubicBezTo>
                    <a:pt x="1060" y="2698"/>
                    <a:pt x="1063" y="2671"/>
                    <a:pt x="1072" y="2644"/>
                  </a:cubicBezTo>
                  <a:cubicBezTo>
                    <a:pt x="1082" y="2617"/>
                    <a:pt x="1099" y="2591"/>
                    <a:pt x="1123" y="2566"/>
                  </a:cubicBezTo>
                  <a:cubicBezTo>
                    <a:pt x="1150" y="2540"/>
                    <a:pt x="1177" y="2522"/>
                    <a:pt x="1204" y="2513"/>
                  </a:cubicBezTo>
                  <a:cubicBezTo>
                    <a:pt x="1232" y="2504"/>
                    <a:pt x="1258" y="2502"/>
                    <a:pt x="1285" y="2506"/>
                  </a:cubicBezTo>
                  <a:cubicBezTo>
                    <a:pt x="1311" y="2511"/>
                    <a:pt x="1337" y="2521"/>
                    <a:pt x="1362" y="2537"/>
                  </a:cubicBezTo>
                  <a:cubicBezTo>
                    <a:pt x="1387" y="2554"/>
                    <a:pt x="1411" y="2573"/>
                    <a:pt x="1434" y="2596"/>
                  </a:cubicBezTo>
                  <a:close/>
                  <a:moveTo>
                    <a:pt x="1365" y="2670"/>
                  </a:moveTo>
                  <a:cubicBezTo>
                    <a:pt x="1346" y="2651"/>
                    <a:pt x="1328" y="2636"/>
                    <a:pt x="1311" y="2624"/>
                  </a:cubicBezTo>
                  <a:cubicBezTo>
                    <a:pt x="1293" y="2612"/>
                    <a:pt x="1277" y="2603"/>
                    <a:pt x="1261" y="2599"/>
                  </a:cubicBezTo>
                  <a:cubicBezTo>
                    <a:pt x="1246" y="2595"/>
                    <a:pt x="1231" y="2595"/>
                    <a:pt x="1217" y="2599"/>
                  </a:cubicBezTo>
                  <a:cubicBezTo>
                    <a:pt x="1203" y="2603"/>
                    <a:pt x="1190" y="2612"/>
                    <a:pt x="1177" y="2624"/>
                  </a:cubicBezTo>
                  <a:cubicBezTo>
                    <a:pt x="1165" y="2636"/>
                    <a:pt x="1157" y="2649"/>
                    <a:pt x="1153" y="2662"/>
                  </a:cubicBezTo>
                  <a:cubicBezTo>
                    <a:pt x="1149" y="2676"/>
                    <a:pt x="1149" y="2690"/>
                    <a:pt x="1153" y="2705"/>
                  </a:cubicBezTo>
                  <a:cubicBezTo>
                    <a:pt x="1157" y="2720"/>
                    <a:pt x="1165" y="2736"/>
                    <a:pt x="1176" y="2753"/>
                  </a:cubicBezTo>
                  <a:cubicBezTo>
                    <a:pt x="1187" y="2770"/>
                    <a:pt x="1202" y="2788"/>
                    <a:pt x="1221" y="2807"/>
                  </a:cubicBezTo>
                  <a:cubicBezTo>
                    <a:pt x="1244" y="2830"/>
                    <a:pt x="1265" y="2847"/>
                    <a:pt x="1284" y="2860"/>
                  </a:cubicBezTo>
                  <a:cubicBezTo>
                    <a:pt x="1303" y="2872"/>
                    <a:pt x="1319" y="2879"/>
                    <a:pt x="1334" y="2882"/>
                  </a:cubicBezTo>
                  <a:cubicBezTo>
                    <a:pt x="1349" y="2886"/>
                    <a:pt x="1363" y="2884"/>
                    <a:pt x="1375" y="2879"/>
                  </a:cubicBezTo>
                  <a:cubicBezTo>
                    <a:pt x="1388" y="2873"/>
                    <a:pt x="1400" y="2865"/>
                    <a:pt x="1411" y="2854"/>
                  </a:cubicBezTo>
                  <a:cubicBezTo>
                    <a:pt x="1425" y="2840"/>
                    <a:pt x="1434" y="2826"/>
                    <a:pt x="1437" y="2813"/>
                  </a:cubicBezTo>
                  <a:cubicBezTo>
                    <a:pt x="1441" y="2799"/>
                    <a:pt x="1440" y="2784"/>
                    <a:pt x="1435" y="2769"/>
                  </a:cubicBezTo>
                  <a:cubicBezTo>
                    <a:pt x="1431" y="2754"/>
                    <a:pt x="1422" y="2738"/>
                    <a:pt x="1410" y="2722"/>
                  </a:cubicBezTo>
                  <a:cubicBezTo>
                    <a:pt x="1399" y="2706"/>
                    <a:pt x="1384" y="2688"/>
                    <a:pt x="1365" y="2670"/>
                  </a:cubicBezTo>
                  <a:close/>
                  <a:moveTo>
                    <a:pt x="2150" y="2537"/>
                  </a:moveTo>
                  <a:cubicBezTo>
                    <a:pt x="2177" y="2563"/>
                    <a:pt x="2197" y="2590"/>
                    <a:pt x="2213" y="2617"/>
                  </a:cubicBezTo>
                  <a:cubicBezTo>
                    <a:pt x="2229" y="2644"/>
                    <a:pt x="2238" y="2671"/>
                    <a:pt x="2241" y="2698"/>
                  </a:cubicBezTo>
                  <a:cubicBezTo>
                    <a:pt x="2244" y="2725"/>
                    <a:pt x="2241" y="2752"/>
                    <a:pt x="2231" y="2779"/>
                  </a:cubicBezTo>
                  <a:cubicBezTo>
                    <a:pt x="2222" y="2805"/>
                    <a:pt x="2205" y="2831"/>
                    <a:pt x="2180" y="2855"/>
                  </a:cubicBezTo>
                  <a:cubicBezTo>
                    <a:pt x="2156" y="2880"/>
                    <a:pt x="2131" y="2897"/>
                    <a:pt x="2105" y="2907"/>
                  </a:cubicBezTo>
                  <a:cubicBezTo>
                    <a:pt x="2080" y="2917"/>
                    <a:pt x="2054" y="2920"/>
                    <a:pt x="2028" y="2916"/>
                  </a:cubicBezTo>
                  <a:cubicBezTo>
                    <a:pt x="2002" y="2913"/>
                    <a:pt x="1976" y="2903"/>
                    <a:pt x="1950" y="2887"/>
                  </a:cubicBezTo>
                  <a:cubicBezTo>
                    <a:pt x="1923" y="2871"/>
                    <a:pt x="1896" y="2850"/>
                    <a:pt x="1869" y="2823"/>
                  </a:cubicBezTo>
                  <a:cubicBezTo>
                    <a:pt x="1845" y="2798"/>
                    <a:pt x="1825" y="2772"/>
                    <a:pt x="1809" y="2746"/>
                  </a:cubicBezTo>
                  <a:cubicBezTo>
                    <a:pt x="1794" y="2719"/>
                    <a:pt x="1784" y="2692"/>
                    <a:pt x="1780" y="2665"/>
                  </a:cubicBezTo>
                  <a:cubicBezTo>
                    <a:pt x="1777" y="2639"/>
                    <a:pt x="1780" y="2612"/>
                    <a:pt x="1789" y="2585"/>
                  </a:cubicBezTo>
                  <a:cubicBezTo>
                    <a:pt x="1798" y="2558"/>
                    <a:pt x="1815" y="2532"/>
                    <a:pt x="1840" y="2507"/>
                  </a:cubicBezTo>
                  <a:cubicBezTo>
                    <a:pt x="1867" y="2481"/>
                    <a:pt x="1894" y="2463"/>
                    <a:pt x="1921" y="2454"/>
                  </a:cubicBezTo>
                  <a:cubicBezTo>
                    <a:pt x="1948" y="2445"/>
                    <a:pt x="1975" y="2443"/>
                    <a:pt x="2001" y="2447"/>
                  </a:cubicBezTo>
                  <a:cubicBezTo>
                    <a:pt x="2028" y="2452"/>
                    <a:pt x="2053" y="2462"/>
                    <a:pt x="2078" y="2478"/>
                  </a:cubicBezTo>
                  <a:cubicBezTo>
                    <a:pt x="2103" y="2495"/>
                    <a:pt x="2127" y="2514"/>
                    <a:pt x="2150" y="2537"/>
                  </a:cubicBezTo>
                  <a:close/>
                  <a:moveTo>
                    <a:pt x="2082" y="2611"/>
                  </a:moveTo>
                  <a:cubicBezTo>
                    <a:pt x="2063" y="2592"/>
                    <a:pt x="2045" y="2577"/>
                    <a:pt x="2027" y="2565"/>
                  </a:cubicBezTo>
                  <a:cubicBezTo>
                    <a:pt x="2010" y="2553"/>
                    <a:pt x="1993" y="2544"/>
                    <a:pt x="1978" y="2540"/>
                  </a:cubicBezTo>
                  <a:cubicBezTo>
                    <a:pt x="1962" y="2536"/>
                    <a:pt x="1948" y="2536"/>
                    <a:pt x="1934" y="2540"/>
                  </a:cubicBezTo>
                  <a:cubicBezTo>
                    <a:pt x="1920" y="2544"/>
                    <a:pt x="1906" y="2553"/>
                    <a:pt x="1894" y="2565"/>
                  </a:cubicBezTo>
                  <a:cubicBezTo>
                    <a:pt x="1882" y="2577"/>
                    <a:pt x="1874" y="2590"/>
                    <a:pt x="1870" y="2603"/>
                  </a:cubicBezTo>
                  <a:cubicBezTo>
                    <a:pt x="1866" y="2617"/>
                    <a:pt x="1866" y="2631"/>
                    <a:pt x="1870" y="2646"/>
                  </a:cubicBezTo>
                  <a:cubicBezTo>
                    <a:pt x="1874" y="2661"/>
                    <a:pt x="1881" y="2677"/>
                    <a:pt x="1893" y="2694"/>
                  </a:cubicBezTo>
                  <a:cubicBezTo>
                    <a:pt x="1904" y="2711"/>
                    <a:pt x="1919" y="2729"/>
                    <a:pt x="1938" y="2748"/>
                  </a:cubicBezTo>
                  <a:cubicBezTo>
                    <a:pt x="1961" y="2771"/>
                    <a:pt x="1982" y="2788"/>
                    <a:pt x="2001" y="2801"/>
                  </a:cubicBezTo>
                  <a:cubicBezTo>
                    <a:pt x="2019" y="2813"/>
                    <a:pt x="2036" y="2820"/>
                    <a:pt x="2051" y="2824"/>
                  </a:cubicBezTo>
                  <a:cubicBezTo>
                    <a:pt x="2066" y="2827"/>
                    <a:pt x="2079" y="2825"/>
                    <a:pt x="2092" y="2820"/>
                  </a:cubicBezTo>
                  <a:cubicBezTo>
                    <a:pt x="2105" y="2815"/>
                    <a:pt x="2117" y="2806"/>
                    <a:pt x="2128" y="2795"/>
                  </a:cubicBezTo>
                  <a:cubicBezTo>
                    <a:pt x="2142" y="2781"/>
                    <a:pt x="2150" y="2767"/>
                    <a:pt x="2154" y="2754"/>
                  </a:cubicBezTo>
                  <a:cubicBezTo>
                    <a:pt x="2157" y="2740"/>
                    <a:pt x="2157" y="2725"/>
                    <a:pt x="2152" y="2710"/>
                  </a:cubicBezTo>
                  <a:cubicBezTo>
                    <a:pt x="2147" y="2695"/>
                    <a:pt x="2139" y="2679"/>
                    <a:pt x="2127" y="2663"/>
                  </a:cubicBezTo>
                  <a:cubicBezTo>
                    <a:pt x="2115" y="2647"/>
                    <a:pt x="2100" y="2629"/>
                    <a:pt x="2082" y="2611"/>
                  </a:cubicBezTo>
                  <a:close/>
                  <a:moveTo>
                    <a:pt x="1789" y="3239"/>
                  </a:moveTo>
                  <a:cubicBezTo>
                    <a:pt x="1790" y="3244"/>
                    <a:pt x="1791" y="3248"/>
                    <a:pt x="1790" y="3252"/>
                  </a:cubicBezTo>
                  <a:cubicBezTo>
                    <a:pt x="1789" y="3256"/>
                    <a:pt x="1787" y="3260"/>
                    <a:pt x="1785" y="3265"/>
                  </a:cubicBezTo>
                  <a:cubicBezTo>
                    <a:pt x="1783" y="3269"/>
                    <a:pt x="1780" y="3274"/>
                    <a:pt x="1776" y="3280"/>
                  </a:cubicBezTo>
                  <a:cubicBezTo>
                    <a:pt x="1771" y="3285"/>
                    <a:pt x="1766" y="3291"/>
                    <a:pt x="1759" y="3298"/>
                  </a:cubicBezTo>
                  <a:cubicBezTo>
                    <a:pt x="1752" y="3305"/>
                    <a:pt x="1745" y="3310"/>
                    <a:pt x="1739" y="3314"/>
                  </a:cubicBezTo>
                  <a:cubicBezTo>
                    <a:pt x="1733" y="3317"/>
                    <a:pt x="1728" y="3318"/>
                    <a:pt x="1724" y="3318"/>
                  </a:cubicBezTo>
                  <a:cubicBezTo>
                    <a:pt x="1720" y="3318"/>
                    <a:pt x="1717" y="3316"/>
                    <a:pt x="1714" y="3312"/>
                  </a:cubicBezTo>
                  <a:cubicBezTo>
                    <a:pt x="1711" y="3308"/>
                    <a:pt x="1709" y="3303"/>
                    <a:pt x="1708" y="3296"/>
                  </a:cubicBezTo>
                  <a:lnTo>
                    <a:pt x="1510" y="2184"/>
                  </a:lnTo>
                  <a:cubicBezTo>
                    <a:pt x="1509" y="2179"/>
                    <a:pt x="1509" y="2175"/>
                    <a:pt x="1509" y="2171"/>
                  </a:cubicBezTo>
                  <a:cubicBezTo>
                    <a:pt x="1510" y="2166"/>
                    <a:pt x="1511" y="2162"/>
                    <a:pt x="1514" y="2157"/>
                  </a:cubicBezTo>
                  <a:cubicBezTo>
                    <a:pt x="1516" y="2153"/>
                    <a:pt x="1520" y="2148"/>
                    <a:pt x="1524" y="2143"/>
                  </a:cubicBezTo>
                  <a:cubicBezTo>
                    <a:pt x="1528" y="2138"/>
                    <a:pt x="1533" y="2132"/>
                    <a:pt x="1541" y="2125"/>
                  </a:cubicBezTo>
                  <a:cubicBezTo>
                    <a:pt x="1548" y="2118"/>
                    <a:pt x="1554" y="2112"/>
                    <a:pt x="1560" y="2109"/>
                  </a:cubicBezTo>
                  <a:cubicBezTo>
                    <a:pt x="1566" y="2106"/>
                    <a:pt x="1571" y="2104"/>
                    <a:pt x="1575" y="2104"/>
                  </a:cubicBezTo>
                  <a:cubicBezTo>
                    <a:pt x="1580" y="2105"/>
                    <a:pt x="1583" y="2107"/>
                    <a:pt x="1586" y="2111"/>
                  </a:cubicBezTo>
                  <a:cubicBezTo>
                    <a:pt x="1589" y="2115"/>
                    <a:pt x="1591" y="2120"/>
                    <a:pt x="1592" y="2126"/>
                  </a:cubicBezTo>
                  <a:lnTo>
                    <a:pt x="1789" y="3239"/>
                  </a:lnTo>
                  <a:close/>
                  <a:moveTo>
                    <a:pt x="2371" y="2135"/>
                  </a:moveTo>
                  <a:cubicBezTo>
                    <a:pt x="2385" y="2149"/>
                    <a:pt x="2392" y="2159"/>
                    <a:pt x="2394" y="2167"/>
                  </a:cubicBezTo>
                  <a:cubicBezTo>
                    <a:pt x="2396" y="2176"/>
                    <a:pt x="2395" y="2182"/>
                    <a:pt x="2389" y="2188"/>
                  </a:cubicBezTo>
                  <a:lnTo>
                    <a:pt x="2176" y="2401"/>
                  </a:lnTo>
                  <a:cubicBezTo>
                    <a:pt x="2170" y="2407"/>
                    <a:pt x="2163" y="2409"/>
                    <a:pt x="2155" y="2407"/>
                  </a:cubicBezTo>
                  <a:cubicBezTo>
                    <a:pt x="2146" y="2404"/>
                    <a:pt x="2136" y="2397"/>
                    <a:pt x="2123" y="2384"/>
                  </a:cubicBezTo>
                  <a:cubicBezTo>
                    <a:pt x="2110" y="2371"/>
                    <a:pt x="2103" y="2361"/>
                    <a:pt x="2101" y="2352"/>
                  </a:cubicBezTo>
                  <a:cubicBezTo>
                    <a:pt x="2099" y="2344"/>
                    <a:pt x="2101" y="2337"/>
                    <a:pt x="2107" y="2331"/>
                  </a:cubicBezTo>
                  <a:lnTo>
                    <a:pt x="2319" y="2119"/>
                  </a:lnTo>
                  <a:cubicBezTo>
                    <a:pt x="2322" y="2116"/>
                    <a:pt x="2325" y="2114"/>
                    <a:pt x="2328" y="2113"/>
                  </a:cubicBezTo>
                  <a:cubicBezTo>
                    <a:pt x="2331" y="2112"/>
                    <a:pt x="2335" y="2112"/>
                    <a:pt x="2339" y="2113"/>
                  </a:cubicBezTo>
                  <a:cubicBezTo>
                    <a:pt x="2344" y="2114"/>
                    <a:pt x="2349" y="2117"/>
                    <a:pt x="2354" y="2120"/>
                  </a:cubicBezTo>
                  <a:cubicBezTo>
                    <a:pt x="2359" y="2124"/>
                    <a:pt x="2365" y="2129"/>
                    <a:pt x="2371" y="2135"/>
                  </a:cubicBezTo>
                  <a:close/>
                  <a:moveTo>
                    <a:pt x="2946" y="1648"/>
                  </a:moveTo>
                  <a:cubicBezTo>
                    <a:pt x="2975" y="1677"/>
                    <a:pt x="2998" y="1709"/>
                    <a:pt x="3016" y="1745"/>
                  </a:cubicBezTo>
                  <a:cubicBezTo>
                    <a:pt x="3035" y="1781"/>
                    <a:pt x="3045" y="1818"/>
                    <a:pt x="3047" y="1857"/>
                  </a:cubicBezTo>
                  <a:cubicBezTo>
                    <a:pt x="3049" y="1896"/>
                    <a:pt x="3042" y="1935"/>
                    <a:pt x="3027" y="1976"/>
                  </a:cubicBezTo>
                  <a:cubicBezTo>
                    <a:pt x="3011" y="2016"/>
                    <a:pt x="2984" y="2056"/>
                    <a:pt x="2946" y="2094"/>
                  </a:cubicBezTo>
                  <a:cubicBezTo>
                    <a:pt x="2918" y="2121"/>
                    <a:pt x="2891" y="2142"/>
                    <a:pt x="2863" y="2156"/>
                  </a:cubicBezTo>
                  <a:cubicBezTo>
                    <a:pt x="2835" y="2171"/>
                    <a:pt x="2807" y="2179"/>
                    <a:pt x="2779" y="2182"/>
                  </a:cubicBezTo>
                  <a:cubicBezTo>
                    <a:pt x="2751" y="2185"/>
                    <a:pt x="2722" y="2183"/>
                    <a:pt x="2694" y="2175"/>
                  </a:cubicBezTo>
                  <a:cubicBezTo>
                    <a:pt x="2665" y="2167"/>
                    <a:pt x="2636" y="2155"/>
                    <a:pt x="2606" y="2137"/>
                  </a:cubicBezTo>
                  <a:cubicBezTo>
                    <a:pt x="2577" y="2120"/>
                    <a:pt x="2547" y="2099"/>
                    <a:pt x="2516" y="2074"/>
                  </a:cubicBezTo>
                  <a:cubicBezTo>
                    <a:pt x="2486" y="2049"/>
                    <a:pt x="2454" y="2021"/>
                    <a:pt x="2423" y="1989"/>
                  </a:cubicBezTo>
                  <a:cubicBezTo>
                    <a:pt x="2394" y="1961"/>
                    <a:pt x="2368" y="1931"/>
                    <a:pt x="2342" y="1899"/>
                  </a:cubicBezTo>
                  <a:cubicBezTo>
                    <a:pt x="2316" y="1867"/>
                    <a:pt x="2294" y="1834"/>
                    <a:pt x="2275" y="1799"/>
                  </a:cubicBezTo>
                  <a:cubicBezTo>
                    <a:pt x="2256" y="1765"/>
                    <a:pt x="2241" y="1729"/>
                    <a:pt x="2231" y="1692"/>
                  </a:cubicBezTo>
                  <a:cubicBezTo>
                    <a:pt x="2221" y="1655"/>
                    <a:pt x="2217" y="1618"/>
                    <a:pt x="2220" y="1580"/>
                  </a:cubicBezTo>
                  <a:cubicBezTo>
                    <a:pt x="2223" y="1543"/>
                    <a:pt x="2233" y="1505"/>
                    <a:pt x="2251" y="1466"/>
                  </a:cubicBezTo>
                  <a:cubicBezTo>
                    <a:pt x="2269" y="1428"/>
                    <a:pt x="2296" y="1390"/>
                    <a:pt x="2334" y="1353"/>
                  </a:cubicBezTo>
                  <a:cubicBezTo>
                    <a:pt x="2346" y="1340"/>
                    <a:pt x="2360" y="1328"/>
                    <a:pt x="2374" y="1317"/>
                  </a:cubicBezTo>
                  <a:cubicBezTo>
                    <a:pt x="2388" y="1306"/>
                    <a:pt x="2402" y="1296"/>
                    <a:pt x="2416" y="1288"/>
                  </a:cubicBezTo>
                  <a:cubicBezTo>
                    <a:pt x="2429" y="1279"/>
                    <a:pt x="2441" y="1273"/>
                    <a:pt x="2452" y="1269"/>
                  </a:cubicBezTo>
                  <a:cubicBezTo>
                    <a:pt x="2462" y="1264"/>
                    <a:pt x="2469" y="1262"/>
                    <a:pt x="2474" y="1261"/>
                  </a:cubicBezTo>
                  <a:cubicBezTo>
                    <a:pt x="2478" y="1261"/>
                    <a:pt x="2482" y="1261"/>
                    <a:pt x="2485" y="1262"/>
                  </a:cubicBezTo>
                  <a:cubicBezTo>
                    <a:pt x="2489" y="1263"/>
                    <a:pt x="2492" y="1264"/>
                    <a:pt x="2495" y="1266"/>
                  </a:cubicBezTo>
                  <a:cubicBezTo>
                    <a:pt x="2498" y="1268"/>
                    <a:pt x="2502" y="1271"/>
                    <a:pt x="2505" y="1273"/>
                  </a:cubicBezTo>
                  <a:cubicBezTo>
                    <a:pt x="2509" y="1276"/>
                    <a:pt x="2513" y="1280"/>
                    <a:pt x="2518" y="1285"/>
                  </a:cubicBezTo>
                  <a:cubicBezTo>
                    <a:pt x="2524" y="1291"/>
                    <a:pt x="2529" y="1296"/>
                    <a:pt x="2533" y="1301"/>
                  </a:cubicBezTo>
                  <a:cubicBezTo>
                    <a:pt x="2537" y="1305"/>
                    <a:pt x="2540" y="1310"/>
                    <a:pt x="2542" y="1314"/>
                  </a:cubicBezTo>
                  <a:cubicBezTo>
                    <a:pt x="2543" y="1317"/>
                    <a:pt x="2544" y="1321"/>
                    <a:pt x="2543" y="1324"/>
                  </a:cubicBezTo>
                  <a:cubicBezTo>
                    <a:pt x="2543" y="1327"/>
                    <a:pt x="2541" y="1331"/>
                    <a:pt x="2538" y="1334"/>
                  </a:cubicBezTo>
                  <a:cubicBezTo>
                    <a:pt x="2534" y="1337"/>
                    <a:pt x="2528" y="1341"/>
                    <a:pt x="2519" y="1345"/>
                  </a:cubicBezTo>
                  <a:cubicBezTo>
                    <a:pt x="2510" y="1349"/>
                    <a:pt x="2500" y="1355"/>
                    <a:pt x="2488" y="1361"/>
                  </a:cubicBezTo>
                  <a:cubicBezTo>
                    <a:pt x="2476" y="1367"/>
                    <a:pt x="2462" y="1376"/>
                    <a:pt x="2447" y="1386"/>
                  </a:cubicBezTo>
                  <a:cubicBezTo>
                    <a:pt x="2431" y="1397"/>
                    <a:pt x="2415" y="1411"/>
                    <a:pt x="2398" y="1428"/>
                  </a:cubicBezTo>
                  <a:cubicBezTo>
                    <a:pt x="2366" y="1460"/>
                    <a:pt x="2346" y="1493"/>
                    <a:pt x="2336" y="1529"/>
                  </a:cubicBezTo>
                  <a:cubicBezTo>
                    <a:pt x="2326" y="1564"/>
                    <a:pt x="2325" y="1600"/>
                    <a:pt x="2332" y="1636"/>
                  </a:cubicBezTo>
                  <a:cubicBezTo>
                    <a:pt x="2339" y="1672"/>
                    <a:pt x="2354" y="1708"/>
                    <a:pt x="2375" y="1744"/>
                  </a:cubicBezTo>
                  <a:cubicBezTo>
                    <a:pt x="2397" y="1779"/>
                    <a:pt x="2423" y="1813"/>
                    <a:pt x="2453" y="1845"/>
                  </a:cubicBezTo>
                  <a:cubicBezTo>
                    <a:pt x="2457" y="1832"/>
                    <a:pt x="2462" y="1817"/>
                    <a:pt x="2468" y="1800"/>
                  </a:cubicBezTo>
                  <a:cubicBezTo>
                    <a:pt x="2474" y="1784"/>
                    <a:pt x="2481" y="1768"/>
                    <a:pt x="2490" y="1751"/>
                  </a:cubicBezTo>
                  <a:cubicBezTo>
                    <a:pt x="2499" y="1734"/>
                    <a:pt x="2509" y="1716"/>
                    <a:pt x="2521" y="1699"/>
                  </a:cubicBezTo>
                  <a:cubicBezTo>
                    <a:pt x="2533" y="1682"/>
                    <a:pt x="2548" y="1665"/>
                    <a:pt x="2564" y="1649"/>
                  </a:cubicBezTo>
                  <a:cubicBezTo>
                    <a:pt x="2600" y="1613"/>
                    <a:pt x="2635" y="1588"/>
                    <a:pt x="2669" y="1573"/>
                  </a:cubicBezTo>
                  <a:cubicBezTo>
                    <a:pt x="2703" y="1559"/>
                    <a:pt x="2736" y="1552"/>
                    <a:pt x="2768" y="1554"/>
                  </a:cubicBezTo>
                  <a:cubicBezTo>
                    <a:pt x="2800" y="1556"/>
                    <a:pt x="2831" y="1566"/>
                    <a:pt x="2861" y="1582"/>
                  </a:cubicBezTo>
                  <a:cubicBezTo>
                    <a:pt x="2891" y="1599"/>
                    <a:pt x="2919" y="1621"/>
                    <a:pt x="2946" y="1648"/>
                  </a:cubicBezTo>
                  <a:close/>
                  <a:moveTo>
                    <a:pt x="2866" y="1745"/>
                  </a:moveTo>
                  <a:cubicBezTo>
                    <a:pt x="2846" y="1725"/>
                    <a:pt x="2826" y="1709"/>
                    <a:pt x="2806" y="1697"/>
                  </a:cubicBezTo>
                  <a:cubicBezTo>
                    <a:pt x="2786" y="1685"/>
                    <a:pt x="2766" y="1678"/>
                    <a:pt x="2746" y="1676"/>
                  </a:cubicBezTo>
                  <a:cubicBezTo>
                    <a:pt x="2726" y="1674"/>
                    <a:pt x="2705" y="1677"/>
                    <a:pt x="2683" y="1686"/>
                  </a:cubicBezTo>
                  <a:cubicBezTo>
                    <a:pt x="2662" y="1695"/>
                    <a:pt x="2640" y="1711"/>
                    <a:pt x="2618" y="1734"/>
                  </a:cubicBezTo>
                  <a:cubicBezTo>
                    <a:pt x="2605" y="1746"/>
                    <a:pt x="2594" y="1760"/>
                    <a:pt x="2583" y="1775"/>
                  </a:cubicBezTo>
                  <a:cubicBezTo>
                    <a:pt x="2573" y="1789"/>
                    <a:pt x="2564" y="1804"/>
                    <a:pt x="2556" y="1820"/>
                  </a:cubicBezTo>
                  <a:cubicBezTo>
                    <a:pt x="2548" y="1836"/>
                    <a:pt x="2542" y="1851"/>
                    <a:pt x="2536" y="1867"/>
                  </a:cubicBezTo>
                  <a:cubicBezTo>
                    <a:pt x="2531" y="1883"/>
                    <a:pt x="2527" y="1899"/>
                    <a:pt x="2524" y="1914"/>
                  </a:cubicBezTo>
                  <a:cubicBezTo>
                    <a:pt x="2568" y="1957"/>
                    <a:pt x="2607" y="1991"/>
                    <a:pt x="2642" y="2015"/>
                  </a:cubicBezTo>
                  <a:cubicBezTo>
                    <a:pt x="2677" y="2039"/>
                    <a:pt x="2709" y="2054"/>
                    <a:pt x="2738" y="2061"/>
                  </a:cubicBezTo>
                  <a:cubicBezTo>
                    <a:pt x="2766" y="2069"/>
                    <a:pt x="2792" y="2068"/>
                    <a:pt x="2816" y="2060"/>
                  </a:cubicBezTo>
                  <a:cubicBezTo>
                    <a:pt x="2839" y="2051"/>
                    <a:pt x="2862" y="2037"/>
                    <a:pt x="2883" y="2015"/>
                  </a:cubicBezTo>
                  <a:cubicBezTo>
                    <a:pt x="2905" y="1993"/>
                    <a:pt x="2919" y="1971"/>
                    <a:pt x="2927" y="1947"/>
                  </a:cubicBezTo>
                  <a:cubicBezTo>
                    <a:pt x="2935" y="1922"/>
                    <a:pt x="2937" y="1898"/>
                    <a:pt x="2934" y="1874"/>
                  </a:cubicBezTo>
                  <a:cubicBezTo>
                    <a:pt x="2931" y="1850"/>
                    <a:pt x="2923" y="1827"/>
                    <a:pt x="2911" y="1805"/>
                  </a:cubicBezTo>
                  <a:cubicBezTo>
                    <a:pt x="2899" y="1783"/>
                    <a:pt x="2884" y="1763"/>
                    <a:pt x="2866" y="1745"/>
                  </a:cubicBezTo>
                  <a:close/>
                  <a:moveTo>
                    <a:pt x="3354" y="1005"/>
                  </a:moveTo>
                  <a:cubicBezTo>
                    <a:pt x="3405" y="1056"/>
                    <a:pt x="3447" y="1106"/>
                    <a:pt x="3480" y="1155"/>
                  </a:cubicBezTo>
                  <a:cubicBezTo>
                    <a:pt x="3514" y="1205"/>
                    <a:pt x="3537" y="1254"/>
                    <a:pt x="3548" y="1303"/>
                  </a:cubicBezTo>
                  <a:cubicBezTo>
                    <a:pt x="3560" y="1351"/>
                    <a:pt x="3559" y="1398"/>
                    <a:pt x="3546" y="1445"/>
                  </a:cubicBezTo>
                  <a:cubicBezTo>
                    <a:pt x="3532" y="1491"/>
                    <a:pt x="3504" y="1536"/>
                    <a:pt x="3460" y="1580"/>
                  </a:cubicBezTo>
                  <a:cubicBezTo>
                    <a:pt x="3419" y="1621"/>
                    <a:pt x="3376" y="1648"/>
                    <a:pt x="3333" y="1662"/>
                  </a:cubicBezTo>
                  <a:cubicBezTo>
                    <a:pt x="3290" y="1675"/>
                    <a:pt x="3246" y="1677"/>
                    <a:pt x="3200" y="1665"/>
                  </a:cubicBezTo>
                  <a:cubicBezTo>
                    <a:pt x="3154" y="1654"/>
                    <a:pt x="3107" y="1631"/>
                    <a:pt x="3057" y="1596"/>
                  </a:cubicBezTo>
                  <a:cubicBezTo>
                    <a:pt x="3008" y="1562"/>
                    <a:pt x="2957" y="1517"/>
                    <a:pt x="2902" y="1463"/>
                  </a:cubicBezTo>
                  <a:cubicBezTo>
                    <a:pt x="2852" y="1413"/>
                    <a:pt x="2810" y="1363"/>
                    <a:pt x="2777" y="1313"/>
                  </a:cubicBezTo>
                  <a:cubicBezTo>
                    <a:pt x="2743" y="1263"/>
                    <a:pt x="2720" y="1214"/>
                    <a:pt x="2708" y="1166"/>
                  </a:cubicBezTo>
                  <a:cubicBezTo>
                    <a:pt x="2697" y="1117"/>
                    <a:pt x="2698" y="1070"/>
                    <a:pt x="2711" y="1024"/>
                  </a:cubicBezTo>
                  <a:cubicBezTo>
                    <a:pt x="2724" y="978"/>
                    <a:pt x="2753" y="933"/>
                    <a:pt x="2796" y="889"/>
                  </a:cubicBezTo>
                  <a:cubicBezTo>
                    <a:pt x="2838" y="848"/>
                    <a:pt x="2880" y="820"/>
                    <a:pt x="2923" y="807"/>
                  </a:cubicBezTo>
                  <a:cubicBezTo>
                    <a:pt x="2966" y="793"/>
                    <a:pt x="3011" y="792"/>
                    <a:pt x="3057" y="803"/>
                  </a:cubicBezTo>
                  <a:cubicBezTo>
                    <a:pt x="3103" y="815"/>
                    <a:pt x="3150" y="838"/>
                    <a:pt x="3199" y="872"/>
                  </a:cubicBezTo>
                  <a:cubicBezTo>
                    <a:pt x="3248" y="907"/>
                    <a:pt x="3300" y="951"/>
                    <a:pt x="3354" y="1005"/>
                  </a:cubicBezTo>
                  <a:close/>
                  <a:moveTo>
                    <a:pt x="3271" y="1101"/>
                  </a:moveTo>
                  <a:cubicBezTo>
                    <a:pt x="3238" y="1068"/>
                    <a:pt x="3207" y="1040"/>
                    <a:pt x="3179" y="1016"/>
                  </a:cubicBezTo>
                  <a:cubicBezTo>
                    <a:pt x="3150" y="992"/>
                    <a:pt x="3124" y="973"/>
                    <a:pt x="3099" y="957"/>
                  </a:cubicBezTo>
                  <a:cubicBezTo>
                    <a:pt x="3075" y="942"/>
                    <a:pt x="3052" y="931"/>
                    <a:pt x="3030" y="923"/>
                  </a:cubicBezTo>
                  <a:cubicBezTo>
                    <a:pt x="3008" y="916"/>
                    <a:pt x="2988" y="913"/>
                    <a:pt x="2968" y="914"/>
                  </a:cubicBezTo>
                  <a:cubicBezTo>
                    <a:pt x="2949" y="915"/>
                    <a:pt x="2930" y="920"/>
                    <a:pt x="2913" y="929"/>
                  </a:cubicBezTo>
                  <a:cubicBezTo>
                    <a:pt x="2896" y="937"/>
                    <a:pt x="2879" y="950"/>
                    <a:pt x="2863" y="966"/>
                  </a:cubicBezTo>
                  <a:cubicBezTo>
                    <a:pt x="2834" y="995"/>
                    <a:pt x="2817" y="1025"/>
                    <a:pt x="2813" y="1057"/>
                  </a:cubicBezTo>
                  <a:cubicBezTo>
                    <a:pt x="2809" y="1088"/>
                    <a:pt x="2813" y="1121"/>
                    <a:pt x="2826" y="1155"/>
                  </a:cubicBezTo>
                  <a:cubicBezTo>
                    <a:pt x="2840" y="1189"/>
                    <a:pt x="2861" y="1224"/>
                    <a:pt x="2889" y="1259"/>
                  </a:cubicBezTo>
                  <a:cubicBezTo>
                    <a:pt x="2917" y="1295"/>
                    <a:pt x="2949" y="1331"/>
                    <a:pt x="2986" y="1368"/>
                  </a:cubicBezTo>
                  <a:cubicBezTo>
                    <a:pt x="3035" y="1417"/>
                    <a:pt x="3079" y="1456"/>
                    <a:pt x="3119" y="1485"/>
                  </a:cubicBezTo>
                  <a:cubicBezTo>
                    <a:pt x="3158" y="1515"/>
                    <a:pt x="3194" y="1535"/>
                    <a:pt x="3227" y="1545"/>
                  </a:cubicBezTo>
                  <a:cubicBezTo>
                    <a:pt x="3260" y="1556"/>
                    <a:pt x="3289" y="1558"/>
                    <a:pt x="3316" y="1550"/>
                  </a:cubicBezTo>
                  <a:cubicBezTo>
                    <a:pt x="3343" y="1543"/>
                    <a:pt x="3369" y="1527"/>
                    <a:pt x="3393" y="1503"/>
                  </a:cubicBezTo>
                  <a:cubicBezTo>
                    <a:pt x="3412" y="1484"/>
                    <a:pt x="3426" y="1464"/>
                    <a:pt x="3434" y="1444"/>
                  </a:cubicBezTo>
                  <a:cubicBezTo>
                    <a:pt x="3443" y="1423"/>
                    <a:pt x="3446" y="1402"/>
                    <a:pt x="3445" y="1380"/>
                  </a:cubicBezTo>
                  <a:cubicBezTo>
                    <a:pt x="3444" y="1359"/>
                    <a:pt x="3439" y="1337"/>
                    <a:pt x="3430" y="1314"/>
                  </a:cubicBezTo>
                  <a:cubicBezTo>
                    <a:pt x="3421" y="1291"/>
                    <a:pt x="3409" y="1268"/>
                    <a:pt x="3393" y="1245"/>
                  </a:cubicBezTo>
                  <a:cubicBezTo>
                    <a:pt x="3378" y="1221"/>
                    <a:pt x="3360" y="1198"/>
                    <a:pt x="3339" y="1174"/>
                  </a:cubicBezTo>
                  <a:cubicBezTo>
                    <a:pt x="3318" y="1149"/>
                    <a:pt x="3295" y="1125"/>
                    <a:pt x="3271" y="1101"/>
                  </a:cubicBezTo>
                  <a:close/>
                  <a:moveTo>
                    <a:pt x="3538" y="492"/>
                  </a:moveTo>
                  <a:cubicBezTo>
                    <a:pt x="3564" y="518"/>
                    <a:pt x="3585" y="545"/>
                    <a:pt x="3601" y="572"/>
                  </a:cubicBezTo>
                  <a:cubicBezTo>
                    <a:pt x="3616" y="599"/>
                    <a:pt x="3626" y="626"/>
                    <a:pt x="3629" y="653"/>
                  </a:cubicBezTo>
                  <a:cubicBezTo>
                    <a:pt x="3632" y="680"/>
                    <a:pt x="3629" y="707"/>
                    <a:pt x="3619" y="733"/>
                  </a:cubicBezTo>
                  <a:cubicBezTo>
                    <a:pt x="3610" y="760"/>
                    <a:pt x="3593" y="785"/>
                    <a:pt x="3568" y="810"/>
                  </a:cubicBezTo>
                  <a:cubicBezTo>
                    <a:pt x="3543" y="834"/>
                    <a:pt x="3518" y="852"/>
                    <a:pt x="3493" y="861"/>
                  </a:cubicBezTo>
                  <a:cubicBezTo>
                    <a:pt x="3468" y="871"/>
                    <a:pt x="3442" y="874"/>
                    <a:pt x="3416" y="871"/>
                  </a:cubicBezTo>
                  <a:cubicBezTo>
                    <a:pt x="3390" y="867"/>
                    <a:pt x="3364" y="858"/>
                    <a:pt x="3337" y="842"/>
                  </a:cubicBezTo>
                  <a:cubicBezTo>
                    <a:pt x="3311" y="826"/>
                    <a:pt x="3284" y="804"/>
                    <a:pt x="3257" y="777"/>
                  </a:cubicBezTo>
                  <a:cubicBezTo>
                    <a:pt x="3232" y="752"/>
                    <a:pt x="3212" y="727"/>
                    <a:pt x="3197" y="700"/>
                  </a:cubicBezTo>
                  <a:cubicBezTo>
                    <a:pt x="3181" y="674"/>
                    <a:pt x="3172" y="647"/>
                    <a:pt x="3168" y="620"/>
                  </a:cubicBezTo>
                  <a:cubicBezTo>
                    <a:pt x="3164" y="593"/>
                    <a:pt x="3167" y="566"/>
                    <a:pt x="3177" y="540"/>
                  </a:cubicBezTo>
                  <a:cubicBezTo>
                    <a:pt x="3186" y="513"/>
                    <a:pt x="3203" y="487"/>
                    <a:pt x="3228" y="462"/>
                  </a:cubicBezTo>
                  <a:cubicBezTo>
                    <a:pt x="3254" y="435"/>
                    <a:pt x="3281" y="417"/>
                    <a:pt x="3309" y="408"/>
                  </a:cubicBezTo>
                  <a:cubicBezTo>
                    <a:pt x="3336" y="399"/>
                    <a:pt x="3363" y="397"/>
                    <a:pt x="3389" y="402"/>
                  </a:cubicBezTo>
                  <a:cubicBezTo>
                    <a:pt x="3415" y="406"/>
                    <a:pt x="3441" y="417"/>
                    <a:pt x="3466" y="433"/>
                  </a:cubicBezTo>
                  <a:cubicBezTo>
                    <a:pt x="3491" y="449"/>
                    <a:pt x="3515" y="469"/>
                    <a:pt x="3538" y="492"/>
                  </a:cubicBezTo>
                  <a:close/>
                  <a:moveTo>
                    <a:pt x="3470" y="566"/>
                  </a:moveTo>
                  <a:cubicBezTo>
                    <a:pt x="3451" y="547"/>
                    <a:pt x="3432" y="531"/>
                    <a:pt x="3415" y="519"/>
                  </a:cubicBezTo>
                  <a:cubicBezTo>
                    <a:pt x="3397" y="507"/>
                    <a:pt x="3381" y="499"/>
                    <a:pt x="3366" y="495"/>
                  </a:cubicBezTo>
                  <a:cubicBezTo>
                    <a:pt x="3350" y="491"/>
                    <a:pt x="3335" y="491"/>
                    <a:pt x="3321" y="495"/>
                  </a:cubicBezTo>
                  <a:cubicBezTo>
                    <a:pt x="3307" y="499"/>
                    <a:pt x="3294" y="507"/>
                    <a:pt x="3282" y="520"/>
                  </a:cubicBezTo>
                  <a:cubicBezTo>
                    <a:pt x="3270" y="532"/>
                    <a:pt x="3262" y="545"/>
                    <a:pt x="3258" y="558"/>
                  </a:cubicBezTo>
                  <a:cubicBezTo>
                    <a:pt x="3254" y="572"/>
                    <a:pt x="3253" y="586"/>
                    <a:pt x="3257" y="601"/>
                  </a:cubicBezTo>
                  <a:cubicBezTo>
                    <a:pt x="3261" y="616"/>
                    <a:pt x="3269" y="632"/>
                    <a:pt x="3280" y="649"/>
                  </a:cubicBezTo>
                  <a:cubicBezTo>
                    <a:pt x="3292" y="666"/>
                    <a:pt x="3307" y="683"/>
                    <a:pt x="3326" y="702"/>
                  </a:cubicBezTo>
                  <a:cubicBezTo>
                    <a:pt x="3349" y="725"/>
                    <a:pt x="3370" y="743"/>
                    <a:pt x="3388" y="755"/>
                  </a:cubicBezTo>
                  <a:cubicBezTo>
                    <a:pt x="3407" y="767"/>
                    <a:pt x="3424" y="775"/>
                    <a:pt x="3439" y="778"/>
                  </a:cubicBezTo>
                  <a:cubicBezTo>
                    <a:pt x="3453" y="781"/>
                    <a:pt x="3467" y="780"/>
                    <a:pt x="3480" y="775"/>
                  </a:cubicBezTo>
                  <a:cubicBezTo>
                    <a:pt x="3492" y="769"/>
                    <a:pt x="3504" y="761"/>
                    <a:pt x="3516" y="749"/>
                  </a:cubicBezTo>
                  <a:cubicBezTo>
                    <a:pt x="3529" y="736"/>
                    <a:pt x="3538" y="722"/>
                    <a:pt x="3541" y="708"/>
                  </a:cubicBezTo>
                  <a:cubicBezTo>
                    <a:pt x="3545" y="695"/>
                    <a:pt x="3544" y="680"/>
                    <a:pt x="3540" y="665"/>
                  </a:cubicBezTo>
                  <a:cubicBezTo>
                    <a:pt x="3535" y="650"/>
                    <a:pt x="3527" y="634"/>
                    <a:pt x="3515" y="618"/>
                  </a:cubicBezTo>
                  <a:cubicBezTo>
                    <a:pt x="3503" y="601"/>
                    <a:pt x="3488" y="584"/>
                    <a:pt x="3470" y="566"/>
                  </a:cubicBezTo>
                  <a:close/>
                  <a:moveTo>
                    <a:pt x="4255" y="433"/>
                  </a:moveTo>
                  <a:cubicBezTo>
                    <a:pt x="4281" y="459"/>
                    <a:pt x="4302" y="486"/>
                    <a:pt x="4317" y="513"/>
                  </a:cubicBezTo>
                  <a:cubicBezTo>
                    <a:pt x="4333" y="540"/>
                    <a:pt x="4342" y="567"/>
                    <a:pt x="4346" y="594"/>
                  </a:cubicBezTo>
                  <a:cubicBezTo>
                    <a:pt x="4349" y="621"/>
                    <a:pt x="4346" y="648"/>
                    <a:pt x="4336" y="674"/>
                  </a:cubicBezTo>
                  <a:cubicBezTo>
                    <a:pt x="4326" y="701"/>
                    <a:pt x="4309" y="726"/>
                    <a:pt x="4285" y="751"/>
                  </a:cubicBezTo>
                  <a:cubicBezTo>
                    <a:pt x="4260" y="775"/>
                    <a:pt x="4235" y="793"/>
                    <a:pt x="4210" y="803"/>
                  </a:cubicBezTo>
                  <a:cubicBezTo>
                    <a:pt x="4184" y="812"/>
                    <a:pt x="4158" y="815"/>
                    <a:pt x="4133" y="812"/>
                  </a:cubicBezTo>
                  <a:cubicBezTo>
                    <a:pt x="4107" y="808"/>
                    <a:pt x="4080" y="799"/>
                    <a:pt x="4054" y="783"/>
                  </a:cubicBezTo>
                  <a:cubicBezTo>
                    <a:pt x="4028" y="767"/>
                    <a:pt x="4001" y="745"/>
                    <a:pt x="3974" y="718"/>
                  </a:cubicBezTo>
                  <a:cubicBezTo>
                    <a:pt x="3949" y="693"/>
                    <a:pt x="3929" y="668"/>
                    <a:pt x="3914" y="641"/>
                  </a:cubicBezTo>
                  <a:cubicBezTo>
                    <a:pt x="3898" y="615"/>
                    <a:pt x="3889" y="588"/>
                    <a:pt x="3885" y="561"/>
                  </a:cubicBezTo>
                  <a:cubicBezTo>
                    <a:pt x="3881" y="534"/>
                    <a:pt x="3884" y="507"/>
                    <a:pt x="3893" y="481"/>
                  </a:cubicBezTo>
                  <a:cubicBezTo>
                    <a:pt x="3902" y="454"/>
                    <a:pt x="3920" y="428"/>
                    <a:pt x="3944" y="403"/>
                  </a:cubicBezTo>
                  <a:cubicBezTo>
                    <a:pt x="3971" y="376"/>
                    <a:pt x="3998" y="358"/>
                    <a:pt x="4025" y="349"/>
                  </a:cubicBezTo>
                  <a:cubicBezTo>
                    <a:pt x="4053" y="340"/>
                    <a:pt x="4079" y="338"/>
                    <a:pt x="4106" y="343"/>
                  </a:cubicBezTo>
                  <a:cubicBezTo>
                    <a:pt x="4132" y="347"/>
                    <a:pt x="4158" y="358"/>
                    <a:pt x="4183" y="374"/>
                  </a:cubicBezTo>
                  <a:cubicBezTo>
                    <a:pt x="4208" y="390"/>
                    <a:pt x="4232" y="410"/>
                    <a:pt x="4255" y="433"/>
                  </a:cubicBezTo>
                  <a:close/>
                  <a:moveTo>
                    <a:pt x="4186" y="507"/>
                  </a:moveTo>
                  <a:cubicBezTo>
                    <a:pt x="4167" y="488"/>
                    <a:pt x="4149" y="472"/>
                    <a:pt x="4132" y="460"/>
                  </a:cubicBezTo>
                  <a:cubicBezTo>
                    <a:pt x="4114" y="448"/>
                    <a:pt x="4098" y="440"/>
                    <a:pt x="4082" y="436"/>
                  </a:cubicBezTo>
                  <a:cubicBezTo>
                    <a:pt x="4067" y="432"/>
                    <a:pt x="4052" y="432"/>
                    <a:pt x="4038" y="436"/>
                  </a:cubicBezTo>
                  <a:cubicBezTo>
                    <a:pt x="4024" y="440"/>
                    <a:pt x="4011" y="448"/>
                    <a:pt x="3998" y="461"/>
                  </a:cubicBezTo>
                  <a:cubicBezTo>
                    <a:pt x="3986" y="473"/>
                    <a:pt x="3978" y="486"/>
                    <a:pt x="3974" y="499"/>
                  </a:cubicBezTo>
                  <a:cubicBezTo>
                    <a:pt x="3970" y="513"/>
                    <a:pt x="3970" y="527"/>
                    <a:pt x="3974" y="542"/>
                  </a:cubicBezTo>
                  <a:cubicBezTo>
                    <a:pt x="3978" y="557"/>
                    <a:pt x="3986" y="573"/>
                    <a:pt x="3997" y="590"/>
                  </a:cubicBezTo>
                  <a:cubicBezTo>
                    <a:pt x="4008" y="607"/>
                    <a:pt x="4023" y="624"/>
                    <a:pt x="4042" y="643"/>
                  </a:cubicBezTo>
                  <a:cubicBezTo>
                    <a:pt x="4065" y="666"/>
                    <a:pt x="4086" y="684"/>
                    <a:pt x="4105" y="696"/>
                  </a:cubicBezTo>
                  <a:cubicBezTo>
                    <a:pt x="4123" y="708"/>
                    <a:pt x="4140" y="716"/>
                    <a:pt x="4155" y="719"/>
                  </a:cubicBezTo>
                  <a:cubicBezTo>
                    <a:pt x="4170" y="722"/>
                    <a:pt x="4184" y="721"/>
                    <a:pt x="4196" y="716"/>
                  </a:cubicBezTo>
                  <a:cubicBezTo>
                    <a:pt x="4209" y="710"/>
                    <a:pt x="4221" y="702"/>
                    <a:pt x="4232" y="690"/>
                  </a:cubicBezTo>
                  <a:cubicBezTo>
                    <a:pt x="4246" y="677"/>
                    <a:pt x="4255" y="663"/>
                    <a:pt x="4258" y="649"/>
                  </a:cubicBezTo>
                  <a:cubicBezTo>
                    <a:pt x="4262" y="636"/>
                    <a:pt x="4261" y="621"/>
                    <a:pt x="4256" y="606"/>
                  </a:cubicBezTo>
                  <a:cubicBezTo>
                    <a:pt x="4252" y="591"/>
                    <a:pt x="4243" y="575"/>
                    <a:pt x="4231" y="559"/>
                  </a:cubicBezTo>
                  <a:cubicBezTo>
                    <a:pt x="4220" y="542"/>
                    <a:pt x="4204" y="525"/>
                    <a:pt x="4186" y="507"/>
                  </a:cubicBezTo>
                  <a:close/>
                  <a:moveTo>
                    <a:pt x="3893" y="1135"/>
                  </a:moveTo>
                  <a:cubicBezTo>
                    <a:pt x="3895" y="1140"/>
                    <a:pt x="3895" y="1144"/>
                    <a:pt x="3894" y="1148"/>
                  </a:cubicBezTo>
                  <a:cubicBezTo>
                    <a:pt x="3893" y="1152"/>
                    <a:pt x="3892" y="1156"/>
                    <a:pt x="3890" y="1161"/>
                  </a:cubicBezTo>
                  <a:cubicBezTo>
                    <a:pt x="3887" y="1165"/>
                    <a:pt x="3884" y="1170"/>
                    <a:pt x="3880" y="1175"/>
                  </a:cubicBezTo>
                  <a:cubicBezTo>
                    <a:pt x="3876" y="1181"/>
                    <a:pt x="3870" y="1187"/>
                    <a:pt x="3863" y="1193"/>
                  </a:cubicBezTo>
                  <a:cubicBezTo>
                    <a:pt x="3856" y="1201"/>
                    <a:pt x="3849" y="1206"/>
                    <a:pt x="3843" y="1209"/>
                  </a:cubicBezTo>
                  <a:cubicBezTo>
                    <a:pt x="3837" y="1213"/>
                    <a:pt x="3832" y="1214"/>
                    <a:pt x="3828" y="1214"/>
                  </a:cubicBezTo>
                  <a:cubicBezTo>
                    <a:pt x="3824" y="1213"/>
                    <a:pt x="3821" y="1211"/>
                    <a:pt x="3818" y="1208"/>
                  </a:cubicBezTo>
                  <a:cubicBezTo>
                    <a:pt x="3816" y="1204"/>
                    <a:pt x="3813" y="1199"/>
                    <a:pt x="3812" y="1192"/>
                  </a:cubicBezTo>
                  <a:lnTo>
                    <a:pt x="3614" y="79"/>
                  </a:lnTo>
                  <a:cubicBezTo>
                    <a:pt x="3613" y="75"/>
                    <a:pt x="3613" y="71"/>
                    <a:pt x="3614" y="66"/>
                  </a:cubicBezTo>
                  <a:cubicBezTo>
                    <a:pt x="3614" y="62"/>
                    <a:pt x="3616" y="58"/>
                    <a:pt x="3618" y="53"/>
                  </a:cubicBezTo>
                  <a:cubicBezTo>
                    <a:pt x="3621" y="49"/>
                    <a:pt x="3624" y="44"/>
                    <a:pt x="3628" y="39"/>
                  </a:cubicBezTo>
                  <a:cubicBezTo>
                    <a:pt x="3632" y="34"/>
                    <a:pt x="3638" y="27"/>
                    <a:pt x="3645" y="20"/>
                  </a:cubicBezTo>
                  <a:cubicBezTo>
                    <a:pt x="3652" y="13"/>
                    <a:pt x="3658" y="8"/>
                    <a:pt x="3664" y="5"/>
                  </a:cubicBezTo>
                  <a:cubicBezTo>
                    <a:pt x="3670" y="1"/>
                    <a:pt x="3675" y="0"/>
                    <a:pt x="3679" y="0"/>
                  </a:cubicBezTo>
                  <a:cubicBezTo>
                    <a:pt x="3684" y="0"/>
                    <a:pt x="3688" y="2"/>
                    <a:pt x="3690" y="6"/>
                  </a:cubicBezTo>
                  <a:cubicBezTo>
                    <a:pt x="3693" y="10"/>
                    <a:pt x="3695" y="15"/>
                    <a:pt x="3696" y="22"/>
                  </a:cubicBezTo>
                  <a:lnTo>
                    <a:pt x="3893" y="1135"/>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2" name="Freeform 30"/>
            <p:cNvSpPr>
              <a:spLocks noEditPoints="1"/>
            </p:cNvSpPr>
            <p:nvPr/>
          </p:nvSpPr>
          <p:spPr bwMode="auto">
            <a:xfrm>
              <a:off x="3097" y="2967"/>
              <a:ext cx="419" cy="425"/>
            </a:xfrm>
            <a:custGeom>
              <a:avLst/>
              <a:gdLst>
                <a:gd name="T0" fmla="*/ 562 w 4247"/>
                <a:gd name="T1" fmla="*/ 4298 h 4301"/>
                <a:gd name="T2" fmla="*/ 14 w 4247"/>
                <a:gd name="T3" fmla="*/ 3808 h 4301"/>
                <a:gd name="T4" fmla="*/ 257 w 4247"/>
                <a:gd name="T5" fmla="*/ 3377 h 4301"/>
                <a:gd name="T6" fmla="*/ 326 w 4247"/>
                <a:gd name="T7" fmla="*/ 3440 h 4301"/>
                <a:gd name="T8" fmla="*/ 115 w 4247"/>
                <a:gd name="T9" fmla="*/ 3752 h 4301"/>
                <a:gd name="T10" fmla="*/ 452 w 4247"/>
                <a:gd name="T11" fmla="*/ 3689 h 4301"/>
                <a:gd name="T12" fmla="*/ 466 w 4247"/>
                <a:gd name="T13" fmla="*/ 3802 h 4301"/>
                <a:gd name="T14" fmla="*/ 521 w 4247"/>
                <a:gd name="T15" fmla="*/ 4177 h 4301"/>
                <a:gd name="T16" fmla="*/ 1137 w 4247"/>
                <a:gd name="T17" fmla="*/ 3121 h 4301"/>
                <a:gd name="T18" fmla="*/ 840 w 4247"/>
                <a:gd name="T19" fmla="*/ 3712 h 4301"/>
                <a:gd name="T20" fmla="*/ 840 w 4247"/>
                <a:gd name="T21" fmla="*/ 2919 h 4301"/>
                <a:gd name="T22" fmla="*/ 751 w 4247"/>
                <a:gd name="T23" fmla="*/ 3030 h 4301"/>
                <a:gd name="T24" fmla="*/ 902 w 4247"/>
                <a:gd name="T25" fmla="*/ 3601 h 4301"/>
                <a:gd name="T26" fmla="*/ 1176 w 4247"/>
                <a:gd name="T27" fmla="*/ 3360 h 4301"/>
                <a:gd name="T28" fmla="*/ 1362 w 4247"/>
                <a:gd name="T29" fmla="*/ 2914 h 4301"/>
                <a:gd name="T30" fmla="*/ 971 w 4247"/>
                <a:gd name="T31" fmla="*/ 2644 h 4301"/>
                <a:gd name="T32" fmla="*/ 1209 w 4247"/>
                <a:gd name="T33" fmla="*/ 2624 h 4301"/>
                <a:gd name="T34" fmla="*/ 1120 w 4247"/>
                <a:gd name="T35" fmla="*/ 2807 h 4301"/>
                <a:gd name="T36" fmla="*/ 1309 w 4247"/>
                <a:gd name="T37" fmla="*/ 2722 h 4301"/>
                <a:gd name="T38" fmla="*/ 2004 w 4247"/>
                <a:gd name="T39" fmla="*/ 2907 h 4301"/>
                <a:gd name="T40" fmla="*/ 1739 w 4247"/>
                <a:gd name="T41" fmla="*/ 2507 h 4301"/>
                <a:gd name="T42" fmla="*/ 1877 w 4247"/>
                <a:gd name="T43" fmla="*/ 2540 h 4301"/>
                <a:gd name="T44" fmla="*/ 1899 w 4247"/>
                <a:gd name="T45" fmla="*/ 2801 h 4301"/>
                <a:gd name="T46" fmla="*/ 1980 w 4247"/>
                <a:gd name="T47" fmla="*/ 2611 h 4301"/>
                <a:gd name="T48" fmla="*/ 1623 w 4247"/>
                <a:gd name="T49" fmla="*/ 3318 h 4301"/>
                <a:gd name="T50" fmla="*/ 1439 w 4247"/>
                <a:gd name="T51" fmla="*/ 2125 h 4301"/>
                <a:gd name="T52" fmla="*/ 2293 w 4247"/>
                <a:gd name="T53" fmla="*/ 2167 h 4301"/>
                <a:gd name="T54" fmla="*/ 2218 w 4247"/>
                <a:gd name="T55" fmla="*/ 2119 h 4301"/>
                <a:gd name="T56" fmla="*/ 2946 w 4247"/>
                <a:gd name="T57" fmla="*/ 1857 h 4301"/>
                <a:gd name="T58" fmla="*/ 2415 w 4247"/>
                <a:gd name="T59" fmla="*/ 2074 h 4301"/>
                <a:gd name="T60" fmla="*/ 2232 w 4247"/>
                <a:gd name="T61" fmla="*/ 1353 h 4301"/>
                <a:gd name="T62" fmla="*/ 2404 w 4247"/>
                <a:gd name="T63" fmla="*/ 1273 h 4301"/>
                <a:gd name="T64" fmla="*/ 2387 w 4247"/>
                <a:gd name="T65" fmla="*/ 1361 h 4301"/>
                <a:gd name="T66" fmla="*/ 2366 w 4247"/>
                <a:gd name="T67" fmla="*/ 1800 h 4301"/>
                <a:gd name="T68" fmla="*/ 2845 w 4247"/>
                <a:gd name="T69" fmla="*/ 1648 h 4301"/>
                <a:gd name="T70" fmla="*/ 2455 w 4247"/>
                <a:gd name="T71" fmla="*/ 1820 h 4301"/>
                <a:gd name="T72" fmla="*/ 2826 w 4247"/>
                <a:gd name="T73" fmla="*/ 1947 h 4301"/>
                <a:gd name="T74" fmla="*/ 3408 w 4247"/>
                <a:gd name="T75" fmla="*/ 1501 h 4301"/>
                <a:gd name="T76" fmla="*/ 3104 w 4247"/>
                <a:gd name="T77" fmla="*/ 1732 h 4301"/>
                <a:gd name="T78" fmla="*/ 3077 w 4247"/>
                <a:gd name="T79" fmla="*/ 1648 h 4301"/>
                <a:gd name="T80" fmla="*/ 3262 w 4247"/>
                <a:gd name="T81" fmla="*/ 1250 h 4301"/>
                <a:gd name="T82" fmla="*/ 2851 w 4247"/>
                <a:gd name="T83" fmla="*/ 1405 h 4301"/>
                <a:gd name="T84" fmla="*/ 2864 w 4247"/>
                <a:gd name="T85" fmla="*/ 758 h 4301"/>
                <a:gd name="T86" fmla="*/ 2899 w 4247"/>
                <a:gd name="T87" fmla="*/ 1220 h 4301"/>
                <a:gd name="T88" fmla="*/ 3499 w 4247"/>
                <a:gd name="T89" fmla="*/ 572 h 4301"/>
                <a:gd name="T90" fmla="*/ 3156 w 4247"/>
                <a:gd name="T91" fmla="*/ 777 h 4301"/>
                <a:gd name="T92" fmla="*/ 3365 w 4247"/>
                <a:gd name="T93" fmla="*/ 433 h 4301"/>
                <a:gd name="T94" fmla="*/ 3156 w 4247"/>
                <a:gd name="T95" fmla="*/ 558 h 4301"/>
                <a:gd name="T96" fmla="*/ 3414 w 4247"/>
                <a:gd name="T97" fmla="*/ 749 h 4301"/>
                <a:gd name="T98" fmla="*/ 4244 w 4247"/>
                <a:gd name="T99" fmla="*/ 594 h 4301"/>
                <a:gd name="T100" fmla="*/ 3812 w 4247"/>
                <a:gd name="T101" fmla="*/ 641 h 4301"/>
                <a:gd name="T102" fmla="*/ 4153 w 4247"/>
                <a:gd name="T103" fmla="*/ 433 h 4301"/>
                <a:gd name="T104" fmla="*/ 3873 w 4247"/>
                <a:gd name="T105" fmla="*/ 542 h 4301"/>
                <a:gd name="T106" fmla="*/ 4157 w 4247"/>
                <a:gd name="T107" fmla="*/ 649 h 4301"/>
                <a:gd name="T108" fmla="*/ 3779 w 4247"/>
                <a:gd name="T109" fmla="*/ 1175 h 4301"/>
                <a:gd name="T110" fmla="*/ 3512 w 4247"/>
                <a:gd name="T111" fmla="*/ 66 h 4301"/>
                <a:gd name="T112" fmla="*/ 3595 w 4247"/>
                <a:gd name="T113" fmla="*/ 22 h 4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247" h="4301">
                  <a:moveTo>
                    <a:pt x="729" y="3764"/>
                  </a:moveTo>
                  <a:cubicBezTo>
                    <a:pt x="758" y="3793"/>
                    <a:pt x="781" y="3825"/>
                    <a:pt x="799" y="3861"/>
                  </a:cubicBezTo>
                  <a:cubicBezTo>
                    <a:pt x="818" y="3896"/>
                    <a:pt x="828" y="3934"/>
                    <a:pt x="830" y="3973"/>
                  </a:cubicBezTo>
                  <a:cubicBezTo>
                    <a:pt x="832" y="4011"/>
                    <a:pt x="825" y="4051"/>
                    <a:pt x="810" y="4091"/>
                  </a:cubicBezTo>
                  <a:cubicBezTo>
                    <a:pt x="794" y="4132"/>
                    <a:pt x="767" y="4171"/>
                    <a:pt x="729" y="4210"/>
                  </a:cubicBezTo>
                  <a:cubicBezTo>
                    <a:pt x="701" y="4237"/>
                    <a:pt x="673" y="4258"/>
                    <a:pt x="646" y="4272"/>
                  </a:cubicBezTo>
                  <a:cubicBezTo>
                    <a:pt x="618" y="4286"/>
                    <a:pt x="590" y="4295"/>
                    <a:pt x="562" y="4298"/>
                  </a:cubicBezTo>
                  <a:cubicBezTo>
                    <a:pt x="534" y="4301"/>
                    <a:pt x="505" y="4299"/>
                    <a:pt x="477" y="4291"/>
                  </a:cubicBezTo>
                  <a:cubicBezTo>
                    <a:pt x="448" y="4283"/>
                    <a:pt x="419" y="4270"/>
                    <a:pt x="389" y="4253"/>
                  </a:cubicBezTo>
                  <a:cubicBezTo>
                    <a:pt x="360" y="4236"/>
                    <a:pt x="330" y="4215"/>
                    <a:pt x="299" y="4190"/>
                  </a:cubicBezTo>
                  <a:cubicBezTo>
                    <a:pt x="269" y="4165"/>
                    <a:pt x="237" y="4136"/>
                    <a:pt x="206" y="4104"/>
                  </a:cubicBezTo>
                  <a:cubicBezTo>
                    <a:pt x="177" y="4076"/>
                    <a:pt x="150" y="4046"/>
                    <a:pt x="125" y="4014"/>
                  </a:cubicBezTo>
                  <a:cubicBezTo>
                    <a:pt x="99" y="3983"/>
                    <a:pt x="77" y="3949"/>
                    <a:pt x="58" y="3915"/>
                  </a:cubicBezTo>
                  <a:cubicBezTo>
                    <a:pt x="39" y="3880"/>
                    <a:pt x="24" y="3845"/>
                    <a:pt x="14" y="3808"/>
                  </a:cubicBezTo>
                  <a:cubicBezTo>
                    <a:pt x="4" y="3771"/>
                    <a:pt x="0" y="3733"/>
                    <a:pt x="3" y="3696"/>
                  </a:cubicBezTo>
                  <a:cubicBezTo>
                    <a:pt x="5" y="3658"/>
                    <a:pt x="16" y="3620"/>
                    <a:pt x="34" y="3582"/>
                  </a:cubicBezTo>
                  <a:cubicBezTo>
                    <a:pt x="52" y="3544"/>
                    <a:pt x="79" y="3506"/>
                    <a:pt x="117" y="3469"/>
                  </a:cubicBezTo>
                  <a:cubicBezTo>
                    <a:pt x="129" y="3456"/>
                    <a:pt x="143" y="3444"/>
                    <a:pt x="157" y="3433"/>
                  </a:cubicBezTo>
                  <a:cubicBezTo>
                    <a:pt x="171" y="3421"/>
                    <a:pt x="185" y="3412"/>
                    <a:pt x="199" y="3403"/>
                  </a:cubicBezTo>
                  <a:cubicBezTo>
                    <a:pt x="212" y="3395"/>
                    <a:pt x="224" y="3389"/>
                    <a:pt x="235" y="3384"/>
                  </a:cubicBezTo>
                  <a:cubicBezTo>
                    <a:pt x="245" y="3380"/>
                    <a:pt x="252" y="3377"/>
                    <a:pt x="257" y="3377"/>
                  </a:cubicBezTo>
                  <a:cubicBezTo>
                    <a:pt x="261" y="3376"/>
                    <a:pt x="265" y="3377"/>
                    <a:pt x="268" y="3378"/>
                  </a:cubicBezTo>
                  <a:cubicBezTo>
                    <a:pt x="271" y="3379"/>
                    <a:pt x="275" y="3380"/>
                    <a:pt x="278" y="3382"/>
                  </a:cubicBezTo>
                  <a:cubicBezTo>
                    <a:pt x="281" y="3384"/>
                    <a:pt x="285" y="3386"/>
                    <a:pt x="288" y="3389"/>
                  </a:cubicBezTo>
                  <a:cubicBezTo>
                    <a:pt x="292" y="3392"/>
                    <a:pt x="296" y="3396"/>
                    <a:pt x="301" y="3400"/>
                  </a:cubicBezTo>
                  <a:cubicBezTo>
                    <a:pt x="307" y="3407"/>
                    <a:pt x="312" y="3412"/>
                    <a:pt x="316" y="3417"/>
                  </a:cubicBezTo>
                  <a:cubicBezTo>
                    <a:pt x="320" y="3421"/>
                    <a:pt x="323" y="3425"/>
                    <a:pt x="325" y="3429"/>
                  </a:cubicBezTo>
                  <a:cubicBezTo>
                    <a:pt x="326" y="3433"/>
                    <a:pt x="327" y="3437"/>
                    <a:pt x="326" y="3440"/>
                  </a:cubicBezTo>
                  <a:cubicBezTo>
                    <a:pt x="326" y="3443"/>
                    <a:pt x="324" y="3446"/>
                    <a:pt x="321" y="3449"/>
                  </a:cubicBezTo>
                  <a:cubicBezTo>
                    <a:pt x="317" y="3453"/>
                    <a:pt x="311" y="3457"/>
                    <a:pt x="302" y="3461"/>
                  </a:cubicBezTo>
                  <a:cubicBezTo>
                    <a:pt x="293" y="3465"/>
                    <a:pt x="283" y="3470"/>
                    <a:pt x="271" y="3476"/>
                  </a:cubicBezTo>
                  <a:cubicBezTo>
                    <a:pt x="259" y="3483"/>
                    <a:pt x="245" y="3491"/>
                    <a:pt x="230" y="3502"/>
                  </a:cubicBezTo>
                  <a:cubicBezTo>
                    <a:pt x="214" y="3513"/>
                    <a:pt x="198" y="3527"/>
                    <a:pt x="181" y="3544"/>
                  </a:cubicBezTo>
                  <a:cubicBezTo>
                    <a:pt x="149" y="3575"/>
                    <a:pt x="128" y="3609"/>
                    <a:pt x="119" y="3644"/>
                  </a:cubicBezTo>
                  <a:cubicBezTo>
                    <a:pt x="109" y="3680"/>
                    <a:pt x="108" y="3716"/>
                    <a:pt x="115" y="3752"/>
                  </a:cubicBezTo>
                  <a:cubicBezTo>
                    <a:pt x="122" y="3788"/>
                    <a:pt x="137" y="3824"/>
                    <a:pt x="158" y="3859"/>
                  </a:cubicBezTo>
                  <a:cubicBezTo>
                    <a:pt x="180" y="3895"/>
                    <a:pt x="206" y="3929"/>
                    <a:pt x="236" y="3961"/>
                  </a:cubicBezTo>
                  <a:cubicBezTo>
                    <a:pt x="240" y="3947"/>
                    <a:pt x="245" y="3932"/>
                    <a:pt x="251" y="3916"/>
                  </a:cubicBezTo>
                  <a:cubicBezTo>
                    <a:pt x="256" y="3900"/>
                    <a:pt x="264" y="3883"/>
                    <a:pt x="273" y="3866"/>
                  </a:cubicBezTo>
                  <a:cubicBezTo>
                    <a:pt x="282" y="3849"/>
                    <a:pt x="292" y="3832"/>
                    <a:pt x="304" y="3815"/>
                  </a:cubicBezTo>
                  <a:cubicBezTo>
                    <a:pt x="316" y="3798"/>
                    <a:pt x="331" y="3781"/>
                    <a:pt x="347" y="3764"/>
                  </a:cubicBezTo>
                  <a:cubicBezTo>
                    <a:pt x="383" y="3729"/>
                    <a:pt x="418" y="3704"/>
                    <a:pt x="452" y="3689"/>
                  </a:cubicBezTo>
                  <a:cubicBezTo>
                    <a:pt x="486" y="3674"/>
                    <a:pt x="519" y="3668"/>
                    <a:pt x="551" y="3670"/>
                  </a:cubicBezTo>
                  <a:cubicBezTo>
                    <a:pt x="583" y="3672"/>
                    <a:pt x="614" y="3681"/>
                    <a:pt x="644" y="3698"/>
                  </a:cubicBezTo>
                  <a:cubicBezTo>
                    <a:pt x="674" y="3715"/>
                    <a:pt x="702" y="3737"/>
                    <a:pt x="729" y="3764"/>
                  </a:cubicBezTo>
                  <a:close/>
                  <a:moveTo>
                    <a:pt x="649" y="3860"/>
                  </a:moveTo>
                  <a:cubicBezTo>
                    <a:pt x="629" y="3841"/>
                    <a:pt x="609" y="3825"/>
                    <a:pt x="589" y="3813"/>
                  </a:cubicBezTo>
                  <a:cubicBezTo>
                    <a:pt x="569" y="3800"/>
                    <a:pt x="549" y="3793"/>
                    <a:pt x="529" y="3791"/>
                  </a:cubicBezTo>
                  <a:cubicBezTo>
                    <a:pt x="508" y="3789"/>
                    <a:pt x="488" y="3793"/>
                    <a:pt x="466" y="3802"/>
                  </a:cubicBezTo>
                  <a:cubicBezTo>
                    <a:pt x="445" y="3811"/>
                    <a:pt x="423" y="3827"/>
                    <a:pt x="401" y="3849"/>
                  </a:cubicBezTo>
                  <a:cubicBezTo>
                    <a:pt x="388" y="3862"/>
                    <a:pt x="377" y="3875"/>
                    <a:pt x="366" y="3890"/>
                  </a:cubicBezTo>
                  <a:cubicBezTo>
                    <a:pt x="356" y="3905"/>
                    <a:pt x="347" y="3920"/>
                    <a:pt x="339" y="3936"/>
                  </a:cubicBezTo>
                  <a:cubicBezTo>
                    <a:pt x="331" y="3951"/>
                    <a:pt x="325" y="3967"/>
                    <a:pt x="319" y="3983"/>
                  </a:cubicBezTo>
                  <a:cubicBezTo>
                    <a:pt x="314" y="3999"/>
                    <a:pt x="310" y="4014"/>
                    <a:pt x="307" y="4029"/>
                  </a:cubicBezTo>
                  <a:cubicBezTo>
                    <a:pt x="351" y="4073"/>
                    <a:pt x="390" y="4107"/>
                    <a:pt x="425" y="4131"/>
                  </a:cubicBezTo>
                  <a:cubicBezTo>
                    <a:pt x="460" y="4154"/>
                    <a:pt x="492" y="4170"/>
                    <a:pt x="521" y="4177"/>
                  </a:cubicBezTo>
                  <a:cubicBezTo>
                    <a:pt x="549" y="4184"/>
                    <a:pt x="575" y="4184"/>
                    <a:pt x="599" y="4175"/>
                  </a:cubicBezTo>
                  <a:cubicBezTo>
                    <a:pt x="622" y="4167"/>
                    <a:pt x="645" y="4152"/>
                    <a:pt x="666" y="4131"/>
                  </a:cubicBezTo>
                  <a:cubicBezTo>
                    <a:pt x="688" y="4109"/>
                    <a:pt x="702" y="4086"/>
                    <a:pt x="710" y="4062"/>
                  </a:cubicBezTo>
                  <a:cubicBezTo>
                    <a:pt x="718" y="4038"/>
                    <a:pt x="720" y="4014"/>
                    <a:pt x="717" y="3990"/>
                  </a:cubicBezTo>
                  <a:cubicBezTo>
                    <a:pt x="714" y="3966"/>
                    <a:pt x="706" y="3942"/>
                    <a:pt x="694" y="3920"/>
                  </a:cubicBezTo>
                  <a:cubicBezTo>
                    <a:pt x="682" y="3898"/>
                    <a:pt x="667" y="3878"/>
                    <a:pt x="649" y="3860"/>
                  </a:cubicBezTo>
                  <a:close/>
                  <a:moveTo>
                    <a:pt x="1137" y="3121"/>
                  </a:moveTo>
                  <a:cubicBezTo>
                    <a:pt x="1188" y="3171"/>
                    <a:pt x="1230" y="3222"/>
                    <a:pt x="1263" y="3271"/>
                  </a:cubicBezTo>
                  <a:cubicBezTo>
                    <a:pt x="1297" y="3321"/>
                    <a:pt x="1320" y="3370"/>
                    <a:pt x="1331" y="3418"/>
                  </a:cubicBezTo>
                  <a:cubicBezTo>
                    <a:pt x="1343" y="3467"/>
                    <a:pt x="1342" y="3514"/>
                    <a:pt x="1328" y="3560"/>
                  </a:cubicBezTo>
                  <a:cubicBezTo>
                    <a:pt x="1315" y="3607"/>
                    <a:pt x="1287" y="3652"/>
                    <a:pt x="1243" y="3695"/>
                  </a:cubicBezTo>
                  <a:cubicBezTo>
                    <a:pt x="1202" y="3737"/>
                    <a:pt x="1159" y="3764"/>
                    <a:pt x="1116" y="3778"/>
                  </a:cubicBezTo>
                  <a:cubicBezTo>
                    <a:pt x="1073" y="3791"/>
                    <a:pt x="1029" y="3792"/>
                    <a:pt x="983" y="3781"/>
                  </a:cubicBezTo>
                  <a:cubicBezTo>
                    <a:pt x="937" y="3770"/>
                    <a:pt x="889" y="3747"/>
                    <a:pt x="840" y="3712"/>
                  </a:cubicBezTo>
                  <a:cubicBezTo>
                    <a:pt x="791" y="3677"/>
                    <a:pt x="740" y="3633"/>
                    <a:pt x="685" y="3579"/>
                  </a:cubicBezTo>
                  <a:cubicBezTo>
                    <a:pt x="635" y="3529"/>
                    <a:pt x="593" y="3479"/>
                    <a:pt x="560" y="3429"/>
                  </a:cubicBezTo>
                  <a:cubicBezTo>
                    <a:pt x="526" y="3379"/>
                    <a:pt x="503" y="3330"/>
                    <a:pt x="491" y="3281"/>
                  </a:cubicBezTo>
                  <a:cubicBezTo>
                    <a:pt x="480" y="3233"/>
                    <a:pt x="481" y="3186"/>
                    <a:pt x="494" y="3140"/>
                  </a:cubicBezTo>
                  <a:cubicBezTo>
                    <a:pt x="507" y="3093"/>
                    <a:pt x="536" y="3048"/>
                    <a:pt x="579" y="3005"/>
                  </a:cubicBezTo>
                  <a:cubicBezTo>
                    <a:pt x="621" y="2963"/>
                    <a:pt x="663" y="2936"/>
                    <a:pt x="706" y="2922"/>
                  </a:cubicBezTo>
                  <a:cubicBezTo>
                    <a:pt x="749" y="2909"/>
                    <a:pt x="794" y="2908"/>
                    <a:pt x="840" y="2919"/>
                  </a:cubicBezTo>
                  <a:cubicBezTo>
                    <a:pt x="885" y="2930"/>
                    <a:pt x="933" y="2953"/>
                    <a:pt x="982" y="2988"/>
                  </a:cubicBezTo>
                  <a:cubicBezTo>
                    <a:pt x="1031" y="3022"/>
                    <a:pt x="1083" y="3067"/>
                    <a:pt x="1137" y="3121"/>
                  </a:cubicBezTo>
                  <a:close/>
                  <a:moveTo>
                    <a:pt x="1054" y="3217"/>
                  </a:moveTo>
                  <a:cubicBezTo>
                    <a:pt x="1021" y="3184"/>
                    <a:pt x="990" y="3155"/>
                    <a:pt x="962" y="3132"/>
                  </a:cubicBezTo>
                  <a:cubicBezTo>
                    <a:pt x="933" y="3108"/>
                    <a:pt x="907" y="3088"/>
                    <a:pt x="882" y="3073"/>
                  </a:cubicBezTo>
                  <a:cubicBezTo>
                    <a:pt x="858" y="3058"/>
                    <a:pt x="835" y="3046"/>
                    <a:pt x="813" y="3039"/>
                  </a:cubicBezTo>
                  <a:cubicBezTo>
                    <a:pt x="791" y="3032"/>
                    <a:pt x="771" y="3029"/>
                    <a:pt x="751" y="3030"/>
                  </a:cubicBezTo>
                  <a:cubicBezTo>
                    <a:pt x="732" y="3031"/>
                    <a:pt x="713" y="3035"/>
                    <a:pt x="696" y="3044"/>
                  </a:cubicBezTo>
                  <a:cubicBezTo>
                    <a:pt x="679" y="3053"/>
                    <a:pt x="662" y="3066"/>
                    <a:pt x="646" y="3082"/>
                  </a:cubicBezTo>
                  <a:cubicBezTo>
                    <a:pt x="617" y="3111"/>
                    <a:pt x="600" y="3141"/>
                    <a:pt x="596" y="3172"/>
                  </a:cubicBezTo>
                  <a:cubicBezTo>
                    <a:pt x="591" y="3204"/>
                    <a:pt x="596" y="3237"/>
                    <a:pt x="609" y="3271"/>
                  </a:cubicBezTo>
                  <a:cubicBezTo>
                    <a:pt x="623" y="3305"/>
                    <a:pt x="643" y="3340"/>
                    <a:pt x="672" y="3375"/>
                  </a:cubicBezTo>
                  <a:cubicBezTo>
                    <a:pt x="700" y="3411"/>
                    <a:pt x="732" y="3447"/>
                    <a:pt x="769" y="3483"/>
                  </a:cubicBezTo>
                  <a:cubicBezTo>
                    <a:pt x="818" y="3532"/>
                    <a:pt x="862" y="3572"/>
                    <a:pt x="902" y="3601"/>
                  </a:cubicBezTo>
                  <a:cubicBezTo>
                    <a:pt x="941" y="3630"/>
                    <a:pt x="977" y="3650"/>
                    <a:pt x="1010" y="3661"/>
                  </a:cubicBezTo>
                  <a:cubicBezTo>
                    <a:pt x="1043" y="3672"/>
                    <a:pt x="1072" y="3673"/>
                    <a:pt x="1099" y="3666"/>
                  </a:cubicBezTo>
                  <a:cubicBezTo>
                    <a:pt x="1126" y="3659"/>
                    <a:pt x="1152" y="3643"/>
                    <a:pt x="1176" y="3619"/>
                  </a:cubicBezTo>
                  <a:cubicBezTo>
                    <a:pt x="1195" y="3600"/>
                    <a:pt x="1209" y="3580"/>
                    <a:pt x="1217" y="3559"/>
                  </a:cubicBezTo>
                  <a:cubicBezTo>
                    <a:pt x="1225" y="3539"/>
                    <a:pt x="1229" y="3518"/>
                    <a:pt x="1228" y="3496"/>
                  </a:cubicBezTo>
                  <a:cubicBezTo>
                    <a:pt x="1227" y="3474"/>
                    <a:pt x="1222" y="3452"/>
                    <a:pt x="1213" y="3429"/>
                  </a:cubicBezTo>
                  <a:cubicBezTo>
                    <a:pt x="1204" y="3407"/>
                    <a:pt x="1192" y="3384"/>
                    <a:pt x="1176" y="3360"/>
                  </a:cubicBezTo>
                  <a:cubicBezTo>
                    <a:pt x="1161" y="3337"/>
                    <a:pt x="1143" y="3313"/>
                    <a:pt x="1122" y="3289"/>
                  </a:cubicBezTo>
                  <a:cubicBezTo>
                    <a:pt x="1101" y="3265"/>
                    <a:pt x="1078" y="3241"/>
                    <a:pt x="1054" y="3217"/>
                  </a:cubicBezTo>
                  <a:close/>
                  <a:moveTo>
                    <a:pt x="1332" y="2596"/>
                  </a:moveTo>
                  <a:cubicBezTo>
                    <a:pt x="1359" y="2622"/>
                    <a:pt x="1379" y="2649"/>
                    <a:pt x="1395" y="2676"/>
                  </a:cubicBezTo>
                  <a:cubicBezTo>
                    <a:pt x="1411" y="2703"/>
                    <a:pt x="1420" y="2730"/>
                    <a:pt x="1423" y="2757"/>
                  </a:cubicBezTo>
                  <a:cubicBezTo>
                    <a:pt x="1426" y="2784"/>
                    <a:pt x="1423" y="2811"/>
                    <a:pt x="1414" y="2837"/>
                  </a:cubicBezTo>
                  <a:cubicBezTo>
                    <a:pt x="1404" y="2864"/>
                    <a:pt x="1387" y="2890"/>
                    <a:pt x="1362" y="2914"/>
                  </a:cubicBezTo>
                  <a:cubicBezTo>
                    <a:pt x="1338" y="2939"/>
                    <a:pt x="1313" y="2956"/>
                    <a:pt x="1287" y="2966"/>
                  </a:cubicBezTo>
                  <a:cubicBezTo>
                    <a:pt x="1262" y="2976"/>
                    <a:pt x="1236" y="2979"/>
                    <a:pt x="1210" y="2975"/>
                  </a:cubicBezTo>
                  <a:cubicBezTo>
                    <a:pt x="1184" y="2972"/>
                    <a:pt x="1158" y="2962"/>
                    <a:pt x="1132" y="2946"/>
                  </a:cubicBezTo>
                  <a:cubicBezTo>
                    <a:pt x="1105" y="2930"/>
                    <a:pt x="1078" y="2909"/>
                    <a:pt x="1051" y="2881"/>
                  </a:cubicBezTo>
                  <a:cubicBezTo>
                    <a:pt x="1027" y="2857"/>
                    <a:pt x="1007" y="2831"/>
                    <a:pt x="991" y="2804"/>
                  </a:cubicBezTo>
                  <a:cubicBezTo>
                    <a:pt x="976" y="2778"/>
                    <a:pt x="966" y="2751"/>
                    <a:pt x="962" y="2724"/>
                  </a:cubicBezTo>
                  <a:cubicBezTo>
                    <a:pt x="959" y="2698"/>
                    <a:pt x="962" y="2671"/>
                    <a:pt x="971" y="2644"/>
                  </a:cubicBezTo>
                  <a:cubicBezTo>
                    <a:pt x="980" y="2617"/>
                    <a:pt x="997" y="2591"/>
                    <a:pt x="1022" y="2566"/>
                  </a:cubicBezTo>
                  <a:cubicBezTo>
                    <a:pt x="1049" y="2540"/>
                    <a:pt x="1076" y="2522"/>
                    <a:pt x="1103" y="2513"/>
                  </a:cubicBezTo>
                  <a:cubicBezTo>
                    <a:pt x="1130" y="2504"/>
                    <a:pt x="1157" y="2502"/>
                    <a:pt x="1183" y="2506"/>
                  </a:cubicBezTo>
                  <a:cubicBezTo>
                    <a:pt x="1210" y="2511"/>
                    <a:pt x="1235" y="2521"/>
                    <a:pt x="1260" y="2537"/>
                  </a:cubicBezTo>
                  <a:cubicBezTo>
                    <a:pt x="1285" y="2554"/>
                    <a:pt x="1309" y="2573"/>
                    <a:pt x="1332" y="2596"/>
                  </a:cubicBezTo>
                  <a:close/>
                  <a:moveTo>
                    <a:pt x="1264" y="2670"/>
                  </a:moveTo>
                  <a:cubicBezTo>
                    <a:pt x="1245" y="2651"/>
                    <a:pt x="1227" y="2636"/>
                    <a:pt x="1209" y="2624"/>
                  </a:cubicBezTo>
                  <a:cubicBezTo>
                    <a:pt x="1192" y="2612"/>
                    <a:pt x="1175" y="2603"/>
                    <a:pt x="1160" y="2599"/>
                  </a:cubicBezTo>
                  <a:cubicBezTo>
                    <a:pt x="1144" y="2595"/>
                    <a:pt x="1130" y="2595"/>
                    <a:pt x="1116" y="2599"/>
                  </a:cubicBezTo>
                  <a:cubicBezTo>
                    <a:pt x="1102" y="2603"/>
                    <a:pt x="1088" y="2612"/>
                    <a:pt x="1076" y="2624"/>
                  </a:cubicBezTo>
                  <a:cubicBezTo>
                    <a:pt x="1064" y="2636"/>
                    <a:pt x="1056" y="2649"/>
                    <a:pt x="1052" y="2662"/>
                  </a:cubicBezTo>
                  <a:cubicBezTo>
                    <a:pt x="1048" y="2676"/>
                    <a:pt x="1048" y="2690"/>
                    <a:pt x="1052" y="2705"/>
                  </a:cubicBezTo>
                  <a:cubicBezTo>
                    <a:pt x="1056" y="2720"/>
                    <a:pt x="1063" y="2736"/>
                    <a:pt x="1075" y="2753"/>
                  </a:cubicBezTo>
                  <a:cubicBezTo>
                    <a:pt x="1086" y="2770"/>
                    <a:pt x="1101" y="2788"/>
                    <a:pt x="1120" y="2807"/>
                  </a:cubicBezTo>
                  <a:cubicBezTo>
                    <a:pt x="1143" y="2830"/>
                    <a:pt x="1164" y="2847"/>
                    <a:pt x="1183" y="2860"/>
                  </a:cubicBezTo>
                  <a:cubicBezTo>
                    <a:pt x="1201" y="2872"/>
                    <a:pt x="1218" y="2879"/>
                    <a:pt x="1233" y="2882"/>
                  </a:cubicBezTo>
                  <a:cubicBezTo>
                    <a:pt x="1248" y="2886"/>
                    <a:pt x="1261" y="2884"/>
                    <a:pt x="1274" y="2879"/>
                  </a:cubicBezTo>
                  <a:cubicBezTo>
                    <a:pt x="1287" y="2873"/>
                    <a:pt x="1299" y="2865"/>
                    <a:pt x="1310" y="2854"/>
                  </a:cubicBezTo>
                  <a:cubicBezTo>
                    <a:pt x="1324" y="2840"/>
                    <a:pt x="1332" y="2826"/>
                    <a:pt x="1336" y="2813"/>
                  </a:cubicBezTo>
                  <a:cubicBezTo>
                    <a:pt x="1339" y="2799"/>
                    <a:pt x="1339" y="2784"/>
                    <a:pt x="1334" y="2769"/>
                  </a:cubicBezTo>
                  <a:cubicBezTo>
                    <a:pt x="1329" y="2754"/>
                    <a:pt x="1321" y="2738"/>
                    <a:pt x="1309" y="2722"/>
                  </a:cubicBezTo>
                  <a:cubicBezTo>
                    <a:pt x="1297" y="2706"/>
                    <a:pt x="1282" y="2688"/>
                    <a:pt x="1264" y="2670"/>
                  </a:cubicBezTo>
                  <a:close/>
                  <a:moveTo>
                    <a:pt x="2049" y="2537"/>
                  </a:moveTo>
                  <a:cubicBezTo>
                    <a:pt x="2075" y="2563"/>
                    <a:pt x="2096" y="2590"/>
                    <a:pt x="2112" y="2617"/>
                  </a:cubicBezTo>
                  <a:cubicBezTo>
                    <a:pt x="2127" y="2644"/>
                    <a:pt x="2137" y="2671"/>
                    <a:pt x="2140" y="2698"/>
                  </a:cubicBezTo>
                  <a:cubicBezTo>
                    <a:pt x="2143" y="2725"/>
                    <a:pt x="2140" y="2752"/>
                    <a:pt x="2130" y="2779"/>
                  </a:cubicBezTo>
                  <a:cubicBezTo>
                    <a:pt x="2120" y="2805"/>
                    <a:pt x="2103" y="2831"/>
                    <a:pt x="2079" y="2855"/>
                  </a:cubicBezTo>
                  <a:cubicBezTo>
                    <a:pt x="2054" y="2880"/>
                    <a:pt x="2029" y="2897"/>
                    <a:pt x="2004" y="2907"/>
                  </a:cubicBezTo>
                  <a:cubicBezTo>
                    <a:pt x="1978" y="2917"/>
                    <a:pt x="1953" y="2920"/>
                    <a:pt x="1927" y="2916"/>
                  </a:cubicBezTo>
                  <a:cubicBezTo>
                    <a:pt x="1901" y="2913"/>
                    <a:pt x="1875" y="2903"/>
                    <a:pt x="1848" y="2887"/>
                  </a:cubicBezTo>
                  <a:cubicBezTo>
                    <a:pt x="1822" y="2871"/>
                    <a:pt x="1795" y="2850"/>
                    <a:pt x="1768" y="2823"/>
                  </a:cubicBezTo>
                  <a:cubicBezTo>
                    <a:pt x="1743" y="2798"/>
                    <a:pt x="1723" y="2772"/>
                    <a:pt x="1708" y="2746"/>
                  </a:cubicBezTo>
                  <a:cubicBezTo>
                    <a:pt x="1692" y="2719"/>
                    <a:pt x="1683" y="2692"/>
                    <a:pt x="1679" y="2665"/>
                  </a:cubicBezTo>
                  <a:cubicBezTo>
                    <a:pt x="1675" y="2639"/>
                    <a:pt x="1678" y="2612"/>
                    <a:pt x="1687" y="2585"/>
                  </a:cubicBezTo>
                  <a:cubicBezTo>
                    <a:pt x="1697" y="2558"/>
                    <a:pt x="1714" y="2532"/>
                    <a:pt x="1739" y="2507"/>
                  </a:cubicBezTo>
                  <a:cubicBezTo>
                    <a:pt x="1765" y="2481"/>
                    <a:pt x="1792" y="2463"/>
                    <a:pt x="1820" y="2454"/>
                  </a:cubicBezTo>
                  <a:cubicBezTo>
                    <a:pt x="1847" y="2445"/>
                    <a:pt x="1874" y="2443"/>
                    <a:pt x="1900" y="2447"/>
                  </a:cubicBezTo>
                  <a:cubicBezTo>
                    <a:pt x="1926" y="2452"/>
                    <a:pt x="1952" y="2462"/>
                    <a:pt x="1977" y="2478"/>
                  </a:cubicBezTo>
                  <a:cubicBezTo>
                    <a:pt x="2002" y="2495"/>
                    <a:pt x="2026" y="2514"/>
                    <a:pt x="2049" y="2537"/>
                  </a:cubicBezTo>
                  <a:close/>
                  <a:moveTo>
                    <a:pt x="1980" y="2611"/>
                  </a:moveTo>
                  <a:cubicBezTo>
                    <a:pt x="1961" y="2592"/>
                    <a:pt x="1943" y="2577"/>
                    <a:pt x="1926" y="2565"/>
                  </a:cubicBezTo>
                  <a:cubicBezTo>
                    <a:pt x="1908" y="2553"/>
                    <a:pt x="1892" y="2544"/>
                    <a:pt x="1877" y="2540"/>
                  </a:cubicBezTo>
                  <a:cubicBezTo>
                    <a:pt x="1861" y="2536"/>
                    <a:pt x="1846" y="2536"/>
                    <a:pt x="1832" y="2540"/>
                  </a:cubicBezTo>
                  <a:cubicBezTo>
                    <a:pt x="1818" y="2544"/>
                    <a:pt x="1805" y="2553"/>
                    <a:pt x="1792" y="2565"/>
                  </a:cubicBezTo>
                  <a:cubicBezTo>
                    <a:pt x="1781" y="2577"/>
                    <a:pt x="1773" y="2590"/>
                    <a:pt x="1769" y="2603"/>
                  </a:cubicBezTo>
                  <a:cubicBezTo>
                    <a:pt x="1764" y="2617"/>
                    <a:pt x="1764" y="2631"/>
                    <a:pt x="1768" y="2646"/>
                  </a:cubicBezTo>
                  <a:cubicBezTo>
                    <a:pt x="1772" y="2661"/>
                    <a:pt x="1780" y="2677"/>
                    <a:pt x="1791" y="2694"/>
                  </a:cubicBezTo>
                  <a:cubicBezTo>
                    <a:pt x="1802" y="2711"/>
                    <a:pt x="1818" y="2729"/>
                    <a:pt x="1837" y="2748"/>
                  </a:cubicBezTo>
                  <a:cubicBezTo>
                    <a:pt x="1860" y="2771"/>
                    <a:pt x="1880" y="2788"/>
                    <a:pt x="1899" y="2801"/>
                  </a:cubicBezTo>
                  <a:cubicBezTo>
                    <a:pt x="1918" y="2813"/>
                    <a:pt x="1935" y="2820"/>
                    <a:pt x="1949" y="2824"/>
                  </a:cubicBezTo>
                  <a:cubicBezTo>
                    <a:pt x="1964" y="2827"/>
                    <a:pt x="1978" y="2825"/>
                    <a:pt x="1991" y="2820"/>
                  </a:cubicBezTo>
                  <a:cubicBezTo>
                    <a:pt x="2003" y="2815"/>
                    <a:pt x="2015" y="2806"/>
                    <a:pt x="2027" y="2795"/>
                  </a:cubicBezTo>
                  <a:cubicBezTo>
                    <a:pt x="2040" y="2781"/>
                    <a:pt x="2049" y="2767"/>
                    <a:pt x="2052" y="2754"/>
                  </a:cubicBezTo>
                  <a:cubicBezTo>
                    <a:pt x="2056" y="2740"/>
                    <a:pt x="2055" y="2725"/>
                    <a:pt x="2051" y="2710"/>
                  </a:cubicBezTo>
                  <a:cubicBezTo>
                    <a:pt x="2046" y="2695"/>
                    <a:pt x="2038" y="2679"/>
                    <a:pt x="2026" y="2663"/>
                  </a:cubicBezTo>
                  <a:cubicBezTo>
                    <a:pt x="2014" y="2647"/>
                    <a:pt x="1999" y="2629"/>
                    <a:pt x="1980" y="2611"/>
                  </a:cubicBezTo>
                  <a:close/>
                  <a:moveTo>
                    <a:pt x="1688" y="3239"/>
                  </a:moveTo>
                  <a:cubicBezTo>
                    <a:pt x="1689" y="3244"/>
                    <a:pt x="1689" y="3248"/>
                    <a:pt x="1688" y="3252"/>
                  </a:cubicBezTo>
                  <a:cubicBezTo>
                    <a:pt x="1688" y="3256"/>
                    <a:pt x="1686" y="3260"/>
                    <a:pt x="1684" y="3265"/>
                  </a:cubicBezTo>
                  <a:cubicBezTo>
                    <a:pt x="1682" y="3269"/>
                    <a:pt x="1678" y="3274"/>
                    <a:pt x="1674" y="3280"/>
                  </a:cubicBezTo>
                  <a:cubicBezTo>
                    <a:pt x="1670" y="3285"/>
                    <a:pt x="1664" y="3291"/>
                    <a:pt x="1658" y="3298"/>
                  </a:cubicBezTo>
                  <a:cubicBezTo>
                    <a:pt x="1650" y="3305"/>
                    <a:pt x="1644" y="3310"/>
                    <a:pt x="1638" y="3314"/>
                  </a:cubicBezTo>
                  <a:cubicBezTo>
                    <a:pt x="1632" y="3317"/>
                    <a:pt x="1627" y="3318"/>
                    <a:pt x="1623" y="3318"/>
                  </a:cubicBezTo>
                  <a:cubicBezTo>
                    <a:pt x="1619" y="3318"/>
                    <a:pt x="1615" y="3316"/>
                    <a:pt x="1612" y="3312"/>
                  </a:cubicBezTo>
                  <a:cubicBezTo>
                    <a:pt x="1610" y="3308"/>
                    <a:pt x="1608" y="3303"/>
                    <a:pt x="1606" y="3296"/>
                  </a:cubicBezTo>
                  <a:lnTo>
                    <a:pt x="1409" y="2184"/>
                  </a:lnTo>
                  <a:cubicBezTo>
                    <a:pt x="1408" y="2179"/>
                    <a:pt x="1407" y="2175"/>
                    <a:pt x="1408" y="2171"/>
                  </a:cubicBezTo>
                  <a:cubicBezTo>
                    <a:pt x="1408" y="2166"/>
                    <a:pt x="1410" y="2162"/>
                    <a:pt x="1412" y="2157"/>
                  </a:cubicBezTo>
                  <a:cubicBezTo>
                    <a:pt x="1415" y="2153"/>
                    <a:pt x="1418" y="2148"/>
                    <a:pt x="1422" y="2143"/>
                  </a:cubicBezTo>
                  <a:cubicBezTo>
                    <a:pt x="1426" y="2138"/>
                    <a:pt x="1432" y="2132"/>
                    <a:pt x="1439" y="2125"/>
                  </a:cubicBezTo>
                  <a:cubicBezTo>
                    <a:pt x="1446" y="2118"/>
                    <a:pt x="1453" y="2112"/>
                    <a:pt x="1458" y="2109"/>
                  </a:cubicBezTo>
                  <a:cubicBezTo>
                    <a:pt x="1464" y="2106"/>
                    <a:pt x="1469" y="2104"/>
                    <a:pt x="1474" y="2104"/>
                  </a:cubicBezTo>
                  <a:cubicBezTo>
                    <a:pt x="1478" y="2105"/>
                    <a:pt x="1482" y="2107"/>
                    <a:pt x="1485" y="2111"/>
                  </a:cubicBezTo>
                  <a:cubicBezTo>
                    <a:pt x="1488" y="2115"/>
                    <a:pt x="1489" y="2120"/>
                    <a:pt x="1491" y="2126"/>
                  </a:cubicBezTo>
                  <a:lnTo>
                    <a:pt x="1688" y="3239"/>
                  </a:lnTo>
                  <a:close/>
                  <a:moveTo>
                    <a:pt x="2270" y="2135"/>
                  </a:moveTo>
                  <a:cubicBezTo>
                    <a:pt x="2283" y="2149"/>
                    <a:pt x="2291" y="2159"/>
                    <a:pt x="2293" y="2167"/>
                  </a:cubicBezTo>
                  <a:cubicBezTo>
                    <a:pt x="2295" y="2176"/>
                    <a:pt x="2293" y="2182"/>
                    <a:pt x="2287" y="2188"/>
                  </a:cubicBezTo>
                  <a:lnTo>
                    <a:pt x="2075" y="2401"/>
                  </a:lnTo>
                  <a:cubicBezTo>
                    <a:pt x="2069" y="2407"/>
                    <a:pt x="2062" y="2409"/>
                    <a:pt x="2053" y="2407"/>
                  </a:cubicBezTo>
                  <a:cubicBezTo>
                    <a:pt x="2045" y="2404"/>
                    <a:pt x="2034" y="2397"/>
                    <a:pt x="2022" y="2384"/>
                  </a:cubicBezTo>
                  <a:cubicBezTo>
                    <a:pt x="2009" y="2371"/>
                    <a:pt x="2001" y="2361"/>
                    <a:pt x="1999" y="2352"/>
                  </a:cubicBezTo>
                  <a:cubicBezTo>
                    <a:pt x="1997" y="2344"/>
                    <a:pt x="1999" y="2337"/>
                    <a:pt x="2005" y="2331"/>
                  </a:cubicBezTo>
                  <a:lnTo>
                    <a:pt x="2218" y="2119"/>
                  </a:lnTo>
                  <a:cubicBezTo>
                    <a:pt x="2220" y="2116"/>
                    <a:pt x="2223" y="2114"/>
                    <a:pt x="2227" y="2113"/>
                  </a:cubicBezTo>
                  <a:cubicBezTo>
                    <a:pt x="2230" y="2112"/>
                    <a:pt x="2234" y="2112"/>
                    <a:pt x="2238" y="2113"/>
                  </a:cubicBezTo>
                  <a:cubicBezTo>
                    <a:pt x="2242" y="2114"/>
                    <a:pt x="2247" y="2117"/>
                    <a:pt x="2253" y="2120"/>
                  </a:cubicBezTo>
                  <a:cubicBezTo>
                    <a:pt x="2258" y="2124"/>
                    <a:pt x="2264" y="2129"/>
                    <a:pt x="2270" y="2135"/>
                  </a:cubicBezTo>
                  <a:close/>
                  <a:moveTo>
                    <a:pt x="2845" y="1648"/>
                  </a:moveTo>
                  <a:cubicBezTo>
                    <a:pt x="2873" y="1677"/>
                    <a:pt x="2897" y="1709"/>
                    <a:pt x="2915" y="1745"/>
                  </a:cubicBezTo>
                  <a:cubicBezTo>
                    <a:pt x="2933" y="1781"/>
                    <a:pt x="2943" y="1818"/>
                    <a:pt x="2946" y="1857"/>
                  </a:cubicBezTo>
                  <a:cubicBezTo>
                    <a:pt x="2948" y="1896"/>
                    <a:pt x="2941" y="1935"/>
                    <a:pt x="2925" y="1976"/>
                  </a:cubicBezTo>
                  <a:cubicBezTo>
                    <a:pt x="2909" y="2016"/>
                    <a:pt x="2882" y="2056"/>
                    <a:pt x="2844" y="2094"/>
                  </a:cubicBezTo>
                  <a:cubicBezTo>
                    <a:pt x="2817" y="2121"/>
                    <a:pt x="2789" y="2142"/>
                    <a:pt x="2761" y="2156"/>
                  </a:cubicBezTo>
                  <a:cubicBezTo>
                    <a:pt x="2734" y="2171"/>
                    <a:pt x="2706" y="2179"/>
                    <a:pt x="2677" y="2182"/>
                  </a:cubicBezTo>
                  <a:cubicBezTo>
                    <a:pt x="2649" y="2185"/>
                    <a:pt x="2621" y="2183"/>
                    <a:pt x="2592" y="2175"/>
                  </a:cubicBezTo>
                  <a:cubicBezTo>
                    <a:pt x="2564" y="2167"/>
                    <a:pt x="2535" y="2155"/>
                    <a:pt x="2505" y="2137"/>
                  </a:cubicBezTo>
                  <a:cubicBezTo>
                    <a:pt x="2475" y="2120"/>
                    <a:pt x="2445" y="2099"/>
                    <a:pt x="2415" y="2074"/>
                  </a:cubicBezTo>
                  <a:cubicBezTo>
                    <a:pt x="2384" y="2049"/>
                    <a:pt x="2353" y="2021"/>
                    <a:pt x="2321" y="1989"/>
                  </a:cubicBezTo>
                  <a:cubicBezTo>
                    <a:pt x="2293" y="1961"/>
                    <a:pt x="2266" y="1931"/>
                    <a:pt x="2240" y="1899"/>
                  </a:cubicBezTo>
                  <a:cubicBezTo>
                    <a:pt x="2215" y="1867"/>
                    <a:pt x="2192" y="1834"/>
                    <a:pt x="2173" y="1799"/>
                  </a:cubicBezTo>
                  <a:cubicBezTo>
                    <a:pt x="2154" y="1765"/>
                    <a:pt x="2140" y="1729"/>
                    <a:pt x="2130" y="1692"/>
                  </a:cubicBezTo>
                  <a:cubicBezTo>
                    <a:pt x="2119" y="1655"/>
                    <a:pt x="2116" y="1618"/>
                    <a:pt x="2118" y="1580"/>
                  </a:cubicBezTo>
                  <a:cubicBezTo>
                    <a:pt x="2121" y="1543"/>
                    <a:pt x="2131" y="1505"/>
                    <a:pt x="2149" y="1466"/>
                  </a:cubicBezTo>
                  <a:cubicBezTo>
                    <a:pt x="2167" y="1428"/>
                    <a:pt x="2195" y="1390"/>
                    <a:pt x="2232" y="1353"/>
                  </a:cubicBezTo>
                  <a:cubicBezTo>
                    <a:pt x="2245" y="1340"/>
                    <a:pt x="2258" y="1328"/>
                    <a:pt x="2273" y="1317"/>
                  </a:cubicBezTo>
                  <a:cubicBezTo>
                    <a:pt x="2287" y="1306"/>
                    <a:pt x="2301" y="1296"/>
                    <a:pt x="2314" y="1288"/>
                  </a:cubicBezTo>
                  <a:cubicBezTo>
                    <a:pt x="2328" y="1279"/>
                    <a:pt x="2340" y="1273"/>
                    <a:pt x="2350" y="1269"/>
                  </a:cubicBezTo>
                  <a:cubicBezTo>
                    <a:pt x="2361" y="1264"/>
                    <a:pt x="2368" y="1262"/>
                    <a:pt x="2372" y="1261"/>
                  </a:cubicBezTo>
                  <a:cubicBezTo>
                    <a:pt x="2377" y="1261"/>
                    <a:pt x="2380" y="1261"/>
                    <a:pt x="2384" y="1262"/>
                  </a:cubicBezTo>
                  <a:cubicBezTo>
                    <a:pt x="2387" y="1263"/>
                    <a:pt x="2390" y="1264"/>
                    <a:pt x="2394" y="1266"/>
                  </a:cubicBezTo>
                  <a:cubicBezTo>
                    <a:pt x="2397" y="1268"/>
                    <a:pt x="2400" y="1271"/>
                    <a:pt x="2404" y="1273"/>
                  </a:cubicBezTo>
                  <a:cubicBezTo>
                    <a:pt x="2407" y="1276"/>
                    <a:pt x="2412" y="1280"/>
                    <a:pt x="2416" y="1285"/>
                  </a:cubicBezTo>
                  <a:cubicBezTo>
                    <a:pt x="2422" y="1291"/>
                    <a:pt x="2428" y="1296"/>
                    <a:pt x="2432" y="1301"/>
                  </a:cubicBezTo>
                  <a:cubicBezTo>
                    <a:pt x="2436" y="1305"/>
                    <a:pt x="2439" y="1310"/>
                    <a:pt x="2440" y="1314"/>
                  </a:cubicBezTo>
                  <a:cubicBezTo>
                    <a:pt x="2442" y="1317"/>
                    <a:pt x="2442" y="1321"/>
                    <a:pt x="2442" y="1324"/>
                  </a:cubicBezTo>
                  <a:cubicBezTo>
                    <a:pt x="2441" y="1327"/>
                    <a:pt x="2440" y="1331"/>
                    <a:pt x="2437" y="1334"/>
                  </a:cubicBezTo>
                  <a:cubicBezTo>
                    <a:pt x="2433" y="1337"/>
                    <a:pt x="2427" y="1341"/>
                    <a:pt x="2418" y="1345"/>
                  </a:cubicBezTo>
                  <a:cubicBezTo>
                    <a:pt x="2409" y="1349"/>
                    <a:pt x="2399" y="1355"/>
                    <a:pt x="2387" y="1361"/>
                  </a:cubicBezTo>
                  <a:cubicBezTo>
                    <a:pt x="2374" y="1367"/>
                    <a:pt x="2361" y="1376"/>
                    <a:pt x="2345" y="1386"/>
                  </a:cubicBezTo>
                  <a:cubicBezTo>
                    <a:pt x="2330" y="1397"/>
                    <a:pt x="2314" y="1411"/>
                    <a:pt x="2296" y="1428"/>
                  </a:cubicBezTo>
                  <a:cubicBezTo>
                    <a:pt x="2265" y="1460"/>
                    <a:pt x="2244" y="1493"/>
                    <a:pt x="2234" y="1529"/>
                  </a:cubicBezTo>
                  <a:cubicBezTo>
                    <a:pt x="2224" y="1564"/>
                    <a:pt x="2223" y="1600"/>
                    <a:pt x="2231" y="1636"/>
                  </a:cubicBezTo>
                  <a:cubicBezTo>
                    <a:pt x="2238" y="1672"/>
                    <a:pt x="2252" y="1708"/>
                    <a:pt x="2274" y="1744"/>
                  </a:cubicBezTo>
                  <a:cubicBezTo>
                    <a:pt x="2296" y="1779"/>
                    <a:pt x="2322" y="1813"/>
                    <a:pt x="2352" y="1845"/>
                  </a:cubicBezTo>
                  <a:cubicBezTo>
                    <a:pt x="2355" y="1832"/>
                    <a:pt x="2360" y="1817"/>
                    <a:pt x="2366" y="1800"/>
                  </a:cubicBezTo>
                  <a:cubicBezTo>
                    <a:pt x="2372" y="1784"/>
                    <a:pt x="2380" y="1768"/>
                    <a:pt x="2389" y="1751"/>
                  </a:cubicBezTo>
                  <a:cubicBezTo>
                    <a:pt x="2398" y="1734"/>
                    <a:pt x="2408" y="1716"/>
                    <a:pt x="2420" y="1699"/>
                  </a:cubicBezTo>
                  <a:cubicBezTo>
                    <a:pt x="2432" y="1682"/>
                    <a:pt x="2446" y="1665"/>
                    <a:pt x="2463" y="1649"/>
                  </a:cubicBezTo>
                  <a:cubicBezTo>
                    <a:pt x="2499" y="1613"/>
                    <a:pt x="2533" y="1588"/>
                    <a:pt x="2567" y="1573"/>
                  </a:cubicBezTo>
                  <a:cubicBezTo>
                    <a:pt x="2602" y="1559"/>
                    <a:pt x="2635" y="1552"/>
                    <a:pt x="2667" y="1554"/>
                  </a:cubicBezTo>
                  <a:cubicBezTo>
                    <a:pt x="2699" y="1556"/>
                    <a:pt x="2730" y="1566"/>
                    <a:pt x="2760" y="1582"/>
                  </a:cubicBezTo>
                  <a:cubicBezTo>
                    <a:pt x="2789" y="1599"/>
                    <a:pt x="2818" y="1621"/>
                    <a:pt x="2845" y="1648"/>
                  </a:cubicBezTo>
                  <a:close/>
                  <a:moveTo>
                    <a:pt x="2764" y="1745"/>
                  </a:moveTo>
                  <a:cubicBezTo>
                    <a:pt x="2745" y="1725"/>
                    <a:pt x="2725" y="1709"/>
                    <a:pt x="2705" y="1697"/>
                  </a:cubicBezTo>
                  <a:cubicBezTo>
                    <a:pt x="2685" y="1685"/>
                    <a:pt x="2665" y="1678"/>
                    <a:pt x="2644" y="1676"/>
                  </a:cubicBezTo>
                  <a:cubicBezTo>
                    <a:pt x="2624" y="1674"/>
                    <a:pt x="2603" y="1677"/>
                    <a:pt x="2582" y="1686"/>
                  </a:cubicBezTo>
                  <a:cubicBezTo>
                    <a:pt x="2561" y="1695"/>
                    <a:pt x="2539" y="1711"/>
                    <a:pt x="2516" y="1734"/>
                  </a:cubicBezTo>
                  <a:cubicBezTo>
                    <a:pt x="2504" y="1746"/>
                    <a:pt x="2492" y="1760"/>
                    <a:pt x="2482" y="1775"/>
                  </a:cubicBezTo>
                  <a:cubicBezTo>
                    <a:pt x="2472" y="1789"/>
                    <a:pt x="2463" y="1804"/>
                    <a:pt x="2455" y="1820"/>
                  </a:cubicBezTo>
                  <a:cubicBezTo>
                    <a:pt x="2447" y="1836"/>
                    <a:pt x="2440" y="1851"/>
                    <a:pt x="2435" y="1867"/>
                  </a:cubicBezTo>
                  <a:cubicBezTo>
                    <a:pt x="2430" y="1883"/>
                    <a:pt x="2426" y="1899"/>
                    <a:pt x="2423" y="1914"/>
                  </a:cubicBezTo>
                  <a:cubicBezTo>
                    <a:pt x="2467" y="1957"/>
                    <a:pt x="2506" y="1991"/>
                    <a:pt x="2541" y="2015"/>
                  </a:cubicBezTo>
                  <a:cubicBezTo>
                    <a:pt x="2576" y="2039"/>
                    <a:pt x="2608" y="2054"/>
                    <a:pt x="2636" y="2061"/>
                  </a:cubicBezTo>
                  <a:cubicBezTo>
                    <a:pt x="2665" y="2069"/>
                    <a:pt x="2691" y="2068"/>
                    <a:pt x="2714" y="2060"/>
                  </a:cubicBezTo>
                  <a:cubicBezTo>
                    <a:pt x="2738" y="2051"/>
                    <a:pt x="2760" y="2037"/>
                    <a:pt x="2782" y="2015"/>
                  </a:cubicBezTo>
                  <a:cubicBezTo>
                    <a:pt x="2803" y="1993"/>
                    <a:pt x="2818" y="1971"/>
                    <a:pt x="2826" y="1947"/>
                  </a:cubicBezTo>
                  <a:cubicBezTo>
                    <a:pt x="2834" y="1922"/>
                    <a:pt x="2836" y="1898"/>
                    <a:pt x="2833" y="1874"/>
                  </a:cubicBezTo>
                  <a:cubicBezTo>
                    <a:pt x="2830" y="1850"/>
                    <a:pt x="2822" y="1827"/>
                    <a:pt x="2810" y="1805"/>
                  </a:cubicBezTo>
                  <a:cubicBezTo>
                    <a:pt x="2797" y="1783"/>
                    <a:pt x="2782" y="1763"/>
                    <a:pt x="2764" y="1745"/>
                  </a:cubicBezTo>
                  <a:close/>
                  <a:moveTo>
                    <a:pt x="3347" y="1149"/>
                  </a:moveTo>
                  <a:cubicBezTo>
                    <a:pt x="3382" y="1184"/>
                    <a:pt x="3407" y="1222"/>
                    <a:pt x="3423" y="1261"/>
                  </a:cubicBezTo>
                  <a:cubicBezTo>
                    <a:pt x="3439" y="1300"/>
                    <a:pt x="3445" y="1340"/>
                    <a:pt x="3442" y="1381"/>
                  </a:cubicBezTo>
                  <a:cubicBezTo>
                    <a:pt x="3439" y="1421"/>
                    <a:pt x="3428" y="1461"/>
                    <a:pt x="3408" y="1501"/>
                  </a:cubicBezTo>
                  <a:cubicBezTo>
                    <a:pt x="3387" y="1541"/>
                    <a:pt x="3359" y="1579"/>
                    <a:pt x="3322" y="1616"/>
                  </a:cubicBezTo>
                  <a:cubicBezTo>
                    <a:pt x="3302" y="1636"/>
                    <a:pt x="3281" y="1654"/>
                    <a:pt x="3260" y="1669"/>
                  </a:cubicBezTo>
                  <a:cubicBezTo>
                    <a:pt x="3239" y="1685"/>
                    <a:pt x="3219" y="1697"/>
                    <a:pt x="3201" y="1707"/>
                  </a:cubicBezTo>
                  <a:cubicBezTo>
                    <a:pt x="3182" y="1717"/>
                    <a:pt x="3166" y="1725"/>
                    <a:pt x="3153" y="1730"/>
                  </a:cubicBezTo>
                  <a:cubicBezTo>
                    <a:pt x="3140" y="1735"/>
                    <a:pt x="3131" y="1738"/>
                    <a:pt x="3126" y="1738"/>
                  </a:cubicBezTo>
                  <a:cubicBezTo>
                    <a:pt x="3121" y="1738"/>
                    <a:pt x="3117" y="1738"/>
                    <a:pt x="3114" y="1737"/>
                  </a:cubicBezTo>
                  <a:cubicBezTo>
                    <a:pt x="3111" y="1736"/>
                    <a:pt x="3108" y="1734"/>
                    <a:pt x="3104" y="1732"/>
                  </a:cubicBezTo>
                  <a:cubicBezTo>
                    <a:pt x="3100" y="1730"/>
                    <a:pt x="3096" y="1727"/>
                    <a:pt x="3091" y="1723"/>
                  </a:cubicBezTo>
                  <a:cubicBezTo>
                    <a:pt x="3086" y="1719"/>
                    <a:pt x="3081" y="1714"/>
                    <a:pt x="3075" y="1708"/>
                  </a:cubicBezTo>
                  <a:cubicBezTo>
                    <a:pt x="3069" y="1702"/>
                    <a:pt x="3064" y="1697"/>
                    <a:pt x="3060" y="1691"/>
                  </a:cubicBezTo>
                  <a:cubicBezTo>
                    <a:pt x="3056" y="1686"/>
                    <a:pt x="3053" y="1682"/>
                    <a:pt x="3052" y="1677"/>
                  </a:cubicBezTo>
                  <a:cubicBezTo>
                    <a:pt x="3050" y="1673"/>
                    <a:pt x="3050" y="1669"/>
                    <a:pt x="3050" y="1666"/>
                  </a:cubicBezTo>
                  <a:cubicBezTo>
                    <a:pt x="3051" y="1663"/>
                    <a:pt x="3052" y="1660"/>
                    <a:pt x="3055" y="1658"/>
                  </a:cubicBezTo>
                  <a:cubicBezTo>
                    <a:pt x="3058" y="1654"/>
                    <a:pt x="3065" y="1651"/>
                    <a:pt x="3077" y="1648"/>
                  </a:cubicBezTo>
                  <a:cubicBezTo>
                    <a:pt x="3088" y="1646"/>
                    <a:pt x="3102" y="1641"/>
                    <a:pt x="3119" y="1633"/>
                  </a:cubicBezTo>
                  <a:cubicBezTo>
                    <a:pt x="3136" y="1626"/>
                    <a:pt x="3156" y="1616"/>
                    <a:pt x="3178" y="1603"/>
                  </a:cubicBezTo>
                  <a:cubicBezTo>
                    <a:pt x="3200" y="1589"/>
                    <a:pt x="3223" y="1570"/>
                    <a:pt x="3248" y="1546"/>
                  </a:cubicBezTo>
                  <a:cubicBezTo>
                    <a:pt x="3270" y="1523"/>
                    <a:pt x="3289" y="1500"/>
                    <a:pt x="3302" y="1475"/>
                  </a:cubicBezTo>
                  <a:cubicBezTo>
                    <a:pt x="3316" y="1451"/>
                    <a:pt x="3324" y="1426"/>
                    <a:pt x="3326" y="1401"/>
                  </a:cubicBezTo>
                  <a:cubicBezTo>
                    <a:pt x="3328" y="1376"/>
                    <a:pt x="3324" y="1350"/>
                    <a:pt x="3315" y="1325"/>
                  </a:cubicBezTo>
                  <a:cubicBezTo>
                    <a:pt x="3305" y="1300"/>
                    <a:pt x="3288" y="1275"/>
                    <a:pt x="3262" y="1250"/>
                  </a:cubicBezTo>
                  <a:cubicBezTo>
                    <a:pt x="3241" y="1229"/>
                    <a:pt x="3220" y="1214"/>
                    <a:pt x="3197" y="1204"/>
                  </a:cubicBezTo>
                  <a:cubicBezTo>
                    <a:pt x="3174" y="1195"/>
                    <a:pt x="3151" y="1191"/>
                    <a:pt x="3126" y="1194"/>
                  </a:cubicBezTo>
                  <a:cubicBezTo>
                    <a:pt x="3102" y="1197"/>
                    <a:pt x="3077" y="1207"/>
                    <a:pt x="3050" y="1223"/>
                  </a:cubicBezTo>
                  <a:cubicBezTo>
                    <a:pt x="3024" y="1238"/>
                    <a:pt x="2996" y="1261"/>
                    <a:pt x="2967" y="1290"/>
                  </a:cubicBezTo>
                  <a:cubicBezTo>
                    <a:pt x="2947" y="1311"/>
                    <a:pt x="2930" y="1329"/>
                    <a:pt x="2917" y="1346"/>
                  </a:cubicBezTo>
                  <a:cubicBezTo>
                    <a:pt x="2904" y="1363"/>
                    <a:pt x="2891" y="1378"/>
                    <a:pt x="2878" y="1391"/>
                  </a:cubicBezTo>
                  <a:cubicBezTo>
                    <a:pt x="2869" y="1401"/>
                    <a:pt x="2860" y="1405"/>
                    <a:pt x="2851" y="1405"/>
                  </a:cubicBezTo>
                  <a:cubicBezTo>
                    <a:pt x="2843" y="1404"/>
                    <a:pt x="2832" y="1398"/>
                    <a:pt x="2820" y="1385"/>
                  </a:cubicBezTo>
                  <a:lnTo>
                    <a:pt x="2552" y="1118"/>
                  </a:lnTo>
                  <a:cubicBezTo>
                    <a:pt x="2541" y="1106"/>
                    <a:pt x="2535" y="1096"/>
                    <a:pt x="2535" y="1085"/>
                  </a:cubicBezTo>
                  <a:cubicBezTo>
                    <a:pt x="2535" y="1074"/>
                    <a:pt x="2540" y="1064"/>
                    <a:pt x="2549" y="1054"/>
                  </a:cubicBezTo>
                  <a:lnTo>
                    <a:pt x="2841" y="763"/>
                  </a:lnTo>
                  <a:cubicBezTo>
                    <a:pt x="2843" y="760"/>
                    <a:pt x="2847" y="758"/>
                    <a:pt x="2851" y="757"/>
                  </a:cubicBezTo>
                  <a:cubicBezTo>
                    <a:pt x="2855" y="756"/>
                    <a:pt x="2859" y="756"/>
                    <a:pt x="2864" y="758"/>
                  </a:cubicBezTo>
                  <a:cubicBezTo>
                    <a:pt x="2869" y="759"/>
                    <a:pt x="2874" y="762"/>
                    <a:pt x="2880" y="766"/>
                  </a:cubicBezTo>
                  <a:cubicBezTo>
                    <a:pt x="2885" y="770"/>
                    <a:pt x="2891" y="775"/>
                    <a:pt x="2898" y="781"/>
                  </a:cubicBezTo>
                  <a:cubicBezTo>
                    <a:pt x="2910" y="793"/>
                    <a:pt x="2918" y="804"/>
                    <a:pt x="2921" y="815"/>
                  </a:cubicBezTo>
                  <a:cubicBezTo>
                    <a:pt x="2925" y="825"/>
                    <a:pt x="2924" y="832"/>
                    <a:pt x="2918" y="838"/>
                  </a:cubicBezTo>
                  <a:lnTo>
                    <a:pt x="2683" y="1073"/>
                  </a:lnTo>
                  <a:lnTo>
                    <a:pt x="2867" y="1258"/>
                  </a:lnTo>
                  <a:cubicBezTo>
                    <a:pt x="2877" y="1245"/>
                    <a:pt x="2887" y="1232"/>
                    <a:pt x="2899" y="1220"/>
                  </a:cubicBezTo>
                  <a:cubicBezTo>
                    <a:pt x="2911" y="1208"/>
                    <a:pt x="2924" y="1194"/>
                    <a:pt x="2940" y="1178"/>
                  </a:cubicBezTo>
                  <a:cubicBezTo>
                    <a:pt x="2976" y="1142"/>
                    <a:pt x="3012" y="1115"/>
                    <a:pt x="3048" y="1096"/>
                  </a:cubicBezTo>
                  <a:cubicBezTo>
                    <a:pt x="3084" y="1078"/>
                    <a:pt x="3120" y="1068"/>
                    <a:pt x="3154" y="1067"/>
                  </a:cubicBezTo>
                  <a:cubicBezTo>
                    <a:pt x="3189" y="1065"/>
                    <a:pt x="3222" y="1071"/>
                    <a:pt x="3255" y="1085"/>
                  </a:cubicBezTo>
                  <a:cubicBezTo>
                    <a:pt x="3288" y="1099"/>
                    <a:pt x="3318" y="1121"/>
                    <a:pt x="3347" y="1149"/>
                  </a:cubicBezTo>
                  <a:close/>
                  <a:moveTo>
                    <a:pt x="3437" y="492"/>
                  </a:moveTo>
                  <a:cubicBezTo>
                    <a:pt x="3463" y="518"/>
                    <a:pt x="3484" y="545"/>
                    <a:pt x="3499" y="572"/>
                  </a:cubicBezTo>
                  <a:cubicBezTo>
                    <a:pt x="3515" y="599"/>
                    <a:pt x="3524" y="626"/>
                    <a:pt x="3528" y="653"/>
                  </a:cubicBezTo>
                  <a:cubicBezTo>
                    <a:pt x="3531" y="680"/>
                    <a:pt x="3528" y="707"/>
                    <a:pt x="3518" y="733"/>
                  </a:cubicBezTo>
                  <a:cubicBezTo>
                    <a:pt x="3508" y="760"/>
                    <a:pt x="3491" y="785"/>
                    <a:pt x="3467" y="810"/>
                  </a:cubicBezTo>
                  <a:cubicBezTo>
                    <a:pt x="3442" y="834"/>
                    <a:pt x="3417" y="852"/>
                    <a:pt x="3392" y="861"/>
                  </a:cubicBezTo>
                  <a:cubicBezTo>
                    <a:pt x="3366" y="871"/>
                    <a:pt x="3340" y="874"/>
                    <a:pt x="3315" y="871"/>
                  </a:cubicBezTo>
                  <a:cubicBezTo>
                    <a:pt x="3289" y="867"/>
                    <a:pt x="3262" y="858"/>
                    <a:pt x="3236" y="842"/>
                  </a:cubicBezTo>
                  <a:cubicBezTo>
                    <a:pt x="3210" y="826"/>
                    <a:pt x="3183" y="804"/>
                    <a:pt x="3156" y="777"/>
                  </a:cubicBezTo>
                  <a:cubicBezTo>
                    <a:pt x="3131" y="752"/>
                    <a:pt x="3111" y="727"/>
                    <a:pt x="3096" y="700"/>
                  </a:cubicBezTo>
                  <a:cubicBezTo>
                    <a:pt x="3080" y="674"/>
                    <a:pt x="3071" y="647"/>
                    <a:pt x="3067" y="620"/>
                  </a:cubicBezTo>
                  <a:cubicBezTo>
                    <a:pt x="3063" y="593"/>
                    <a:pt x="3066" y="566"/>
                    <a:pt x="3075" y="540"/>
                  </a:cubicBezTo>
                  <a:cubicBezTo>
                    <a:pt x="3085" y="513"/>
                    <a:pt x="3102" y="487"/>
                    <a:pt x="3126" y="462"/>
                  </a:cubicBezTo>
                  <a:cubicBezTo>
                    <a:pt x="3153" y="435"/>
                    <a:pt x="3180" y="417"/>
                    <a:pt x="3207" y="408"/>
                  </a:cubicBezTo>
                  <a:cubicBezTo>
                    <a:pt x="3235" y="399"/>
                    <a:pt x="3261" y="397"/>
                    <a:pt x="3288" y="402"/>
                  </a:cubicBezTo>
                  <a:cubicBezTo>
                    <a:pt x="3314" y="406"/>
                    <a:pt x="3340" y="417"/>
                    <a:pt x="3365" y="433"/>
                  </a:cubicBezTo>
                  <a:cubicBezTo>
                    <a:pt x="3390" y="449"/>
                    <a:pt x="3414" y="469"/>
                    <a:pt x="3437" y="492"/>
                  </a:cubicBezTo>
                  <a:close/>
                  <a:moveTo>
                    <a:pt x="3368" y="566"/>
                  </a:moveTo>
                  <a:cubicBezTo>
                    <a:pt x="3349" y="547"/>
                    <a:pt x="3331" y="531"/>
                    <a:pt x="3314" y="519"/>
                  </a:cubicBezTo>
                  <a:cubicBezTo>
                    <a:pt x="3296" y="507"/>
                    <a:pt x="3280" y="499"/>
                    <a:pt x="3264" y="495"/>
                  </a:cubicBezTo>
                  <a:cubicBezTo>
                    <a:pt x="3249" y="491"/>
                    <a:pt x="3234" y="491"/>
                    <a:pt x="3220" y="495"/>
                  </a:cubicBezTo>
                  <a:cubicBezTo>
                    <a:pt x="3206" y="499"/>
                    <a:pt x="3193" y="507"/>
                    <a:pt x="3180" y="520"/>
                  </a:cubicBezTo>
                  <a:cubicBezTo>
                    <a:pt x="3168" y="532"/>
                    <a:pt x="3160" y="545"/>
                    <a:pt x="3156" y="558"/>
                  </a:cubicBezTo>
                  <a:cubicBezTo>
                    <a:pt x="3152" y="572"/>
                    <a:pt x="3152" y="586"/>
                    <a:pt x="3156" y="601"/>
                  </a:cubicBezTo>
                  <a:cubicBezTo>
                    <a:pt x="3160" y="616"/>
                    <a:pt x="3168" y="632"/>
                    <a:pt x="3179" y="649"/>
                  </a:cubicBezTo>
                  <a:cubicBezTo>
                    <a:pt x="3190" y="666"/>
                    <a:pt x="3205" y="683"/>
                    <a:pt x="3224" y="702"/>
                  </a:cubicBezTo>
                  <a:cubicBezTo>
                    <a:pt x="3247" y="725"/>
                    <a:pt x="3268" y="743"/>
                    <a:pt x="3287" y="755"/>
                  </a:cubicBezTo>
                  <a:cubicBezTo>
                    <a:pt x="3305" y="767"/>
                    <a:pt x="3322" y="775"/>
                    <a:pt x="3337" y="778"/>
                  </a:cubicBezTo>
                  <a:cubicBezTo>
                    <a:pt x="3352" y="781"/>
                    <a:pt x="3366" y="780"/>
                    <a:pt x="3378" y="775"/>
                  </a:cubicBezTo>
                  <a:cubicBezTo>
                    <a:pt x="3391" y="769"/>
                    <a:pt x="3403" y="761"/>
                    <a:pt x="3414" y="749"/>
                  </a:cubicBezTo>
                  <a:cubicBezTo>
                    <a:pt x="3428" y="736"/>
                    <a:pt x="3437" y="722"/>
                    <a:pt x="3440" y="708"/>
                  </a:cubicBezTo>
                  <a:cubicBezTo>
                    <a:pt x="3444" y="695"/>
                    <a:pt x="3443" y="680"/>
                    <a:pt x="3438" y="665"/>
                  </a:cubicBezTo>
                  <a:cubicBezTo>
                    <a:pt x="3434" y="650"/>
                    <a:pt x="3425" y="634"/>
                    <a:pt x="3413" y="618"/>
                  </a:cubicBezTo>
                  <a:cubicBezTo>
                    <a:pt x="3402" y="601"/>
                    <a:pt x="3386" y="584"/>
                    <a:pt x="3368" y="566"/>
                  </a:cubicBezTo>
                  <a:close/>
                  <a:moveTo>
                    <a:pt x="4153" y="433"/>
                  </a:moveTo>
                  <a:cubicBezTo>
                    <a:pt x="4179" y="459"/>
                    <a:pt x="4200" y="486"/>
                    <a:pt x="4216" y="513"/>
                  </a:cubicBezTo>
                  <a:cubicBezTo>
                    <a:pt x="4231" y="540"/>
                    <a:pt x="4241" y="567"/>
                    <a:pt x="4244" y="594"/>
                  </a:cubicBezTo>
                  <a:cubicBezTo>
                    <a:pt x="4247" y="621"/>
                    <a:pt x="4244" y="648"/>
                    <a:pt x="4234" y="674"/>
                  </a:cubicBezTo>
                  <a:cubicBezTo>
                    <a:pt x="4225" y="701"/>
                    <a:pt x="4208" y="726"/>
                    <a:pt x="4183" y="751"/>
                  </a:cubicBezTo>
                  <a:cubicBezTo>
                    <a:pt x="4159" y="775"/>
                    <a:pt x="4134" y="793"/>
                    <a:pt x="4108" y="803"/>
                  </a:cubicBezTo>
                  <a:cubicBezTo>
                    <a:pt x="4083" y="812"/>
                    <a:pt x="4057" y="815"/>
                    <a:pt x="4031" y="812"/>
                  </a:cubicBezTo>
                  <a:cubicBezTo>
                    <a:pt x="4005" y="808"/>
                    <a:pt x="3979" y="799"/>
                    <a:pt x="3953" y="783"/>
                  </a:cubicBezTo>
                  <a:cubicBezTo>
                    <a:pt x="3926" y="767"/>
                    <a:pt x="3899" y="745"/>
                    <a:pt x="3872" y="718"/>
                  </a:cubicBezTo>
                  <a:cubicBezTo>
                    <a:pt x="3848" y="693"/>
                    <a:pt x="3828" y="668"/>
                    <a:pt x="3812" y="641"/>
                  </a:cubicBezTo>
                  <a:cubicBezTo>
                    <a:pt x="3797" y="615"/>
                    <a:pt x="3787" y="588"/>
                    <a:pt x="3783" y="561"/>
                  </a:cubicBezTo>
                  <a:cubicBezTo>
                    <a:pt x="3780" y="534"/>
                    <a:pt x="3782" y="507"/>
                    <a:pt x="3792" y="481"/>
                  </a:cubicBezTo>
                  <a:cubicBezTo>
                    <a:pt x="3801" y="454"/>
                    <a:pt x="3818" y="428"/>
                    <a:pt x="3843" y="403"/>
                  </a:cubicBezTo>
                  <a:cubicBezTo>
                    <a:pt x="3870" y="376"/>
                    <a:pt x="3897" y="358"/>
                    <a:pt x="3924" y="349"/>
                  </a:cubicBezTo>
                  <a:cubicBezTo>
                    <a:pt x="3951" y="340"/>
                    <a:pt x="3978" y="338"/>
                    <a:pt x="4004" y="343"/>
                  </a:cubicBezTo>
                  <a:cubicBezTo>
                    <a:pt x="4030" y="347"/>
                    <a:pt x="4056" y="358"/>
                    <a:pt x="4081" y="374"/>
                  </a:cubicBezTo>
                  <a:cubicBezTo>
                    <a:pt x="4106" y="390"/>
                    <a:pt x="4130" y="410"/>
                    <a:pt x="4153" y="433"/>
                  </a:cubicBezTo>
                  <a:close/>
                  <a:moveTo>
                    <a:pt x="4085" y="507"/>
                  </a:moveTo>
                  <a:cubicBezTo>
                    <a:pt x="4066" y="488"/>
                    <a:pt x="4048" y="472"/>
                    <a:pt x="4030" y="460"/>
                  </a:cubicBezTo>
                  <a:cubicBezTo>
                    <a:pt x="4013" y="448"/>
                    <a:pt x="3996" y="440"/>
                    <a:pt x="3981" y="436"/>
                  </a:cubicBezTo>
                  <a:cubicBezTo>
                    <a:pt x="3965" y="432"/>
                    <a:pt x="3951" y="432"/>
                    <a:pt x="3937" y="436"/>
                  </a:cubicBezTo>
                  <a:cubicBezTo>
                    <a:pt x="3923" y="440"/>
                    <a:pt x="3909" y="448"/>
                    <a:pt x="3897" y="461"/>
                  </a:cubicBezTo>
                  <a:cubicBezTo>
                    <a:pt x="3885" y="473"/>
                    <a:pt x="3877" y="486"/>
                    <a:pt x="3873" y="499"/>
                  </a:cubicBezTo>
                  <a:cubicBezTo>
                    <a:pt x="3869" y="513"/>
                    <a:pt x="3869" y="527"/>
                    <a:pt x="3873" y="542"/>
                  </a:cubicBezTo>
                  <a:cubicBezTo>
                    <a:pt x="3876" y="557"/>
                    <a:pt x="3884" y="573"/>
                    <a:pt x="3895" y="590"/>
                  </a:cubicBezTo>
                  <a:cubicBezTo>
                    <a:pt x="3907" y="607"/>
                    <a:pt x="3922" y="624"/>
                    <a:pt x="3941" y="643"/>
                  </a:cubicBezTo>
                  <a:cubicBezTo>
                    <a:pt x="3964" y="666"/>
                    <a:pt x="3985" y="684"/>
                    <a:pt x="4003" y="696"/>
                  </a:cubicBezTo>
                  <a:cubicBezTo>
                    <a:pt x="4022" y="708"/>
                    <a:pt x="4039" y="716"/>
                    <a:pt x="4054" y="719"/>
                  </a:cubicBezTo>
                  <a:cubicBezTo>
                    <a:pt x="4069" y="722"/>
                    <a:pt x="4082" y="721"/>
                    <a:pt x="4095" y="716"/>
                  </a:cubicBezTo>
                  <a:cubicBezTo>
                    <a:pt x="4107" y="710"/>
                    <a:pt x="4120" y="702"/>
                    <a:pt x="4131" y="690"/>
                  </a:cubicBezTo>
                  <a:cubicBezTo>
                    <a:pt x="4145" y="677"/>
                    <a:pt x="4153" y="663"/>
                    <a:pt x="4157" y="649"/>
                  </a:cubicBezTo>
                  <a:cubicBezTo>
                    <a:pt x="4160" y="636"/>
                    <a:pt x="4160" y="621"/>
                    <a:pt x="4155" y="606"/>
                  </a:cubicBezTo>
                  <a:cubicBezTo>
                    <a:pt x="4150" y="591"/>
                    <a:pt x="4142" y="575"/>
                    <a:pt x="4130" y="559"/>
                  </a:cubicBezTo>
                  <a:cubicBezTo>
                    <a:pt x="4118" y="542"/>
                    <a:pt x="4103" y="525"/>
                    <a:pt x="4085" y="507"/>
                  </a:cubicBezTo>
                  <a:close/>
                  <a:moveTo>
                    <a:pt x="3792" y="1135"/>
                  </a:moveTo>
                  <a:cubicBezTo>
                    <a:pt x="3793" y="1140"/>
                    <a:pt x="3794" y="1144"/>
                    <a:pt x="3793" y="1148"/>
                  </a:cubicBezTo>
                  <a:cubicBezTo>
                    <a:pt x="3792" y="1152"/>
                    <a:pt x="3790" y="1156"/>
                    <a:pt x="3788" y="1161"/>
                  </a:cubicBezTo>
                  <a:cubicBezTo>
                    <a:pt x="3786" y="1165"/>
                    <a:pt x="3783" y="1170"/>
                    <a:pt x="3779" y="1175"/>
                  </a:cubicBezTo>
                  <a:cubicBezTo>
                    <a:pt x="3774" y="1181"/>
                    <a:pt x="3769" y="1187"/>
                    <a:pt x="3762" y="1193"/>
                  </a:cubicBezTo>
                  <a:cubicBezTo>
                    <a:pt x="3755" y="1201"/>
                    <a:pt x="3748" y="1206"/>
                    <a:pt x="3742" y="1209"/>
                  </a:cubicBezTo>
                  <a:cubicBezTo>
                    <a:pt x="3736" y="1213"/>
                    <a:pt x="3731" y="1214"/>
                    <a:pt x="3727" y="1214"/>
                  </a:cubicBezTo>
                  <a:cubicBezTo>
                    <a:pt x="3723" y="1213"/>
                    <a:pt x="3720" y="1211"/>
                    <a:pt x="3717" y="1208"/>
                  </a:cubicBezTo>
                  <a:cubicBezTo>
                    <a:pt x="3714" y="1204"/>
                    <a:pt x="3712" y="1199"/>
                    <a:pt x="3711" y="1192"/>
                  </a:cubicBezTo>
                  <a:lnTo>
                    <a:pt x="3513" y="79"/>
                  </a:lnTo>
                  <a:cubicBezTo>
                    <a:pt x="3512" y="75"/>
                    <a:pt x="3512" y="71"/>
                    <a:pt x="3512" y="66"/>
                  </a:cubicBezTo>
                  <a:cubicBezTo>
                    <a:pt x="3513" y="62"/>
                    <a:pt x="3514" y="58"/>
                    <a:pt x="3517" y="53"/>
                  </a:cubicBezTo>
                  <a:cubicBezTo>
                    <a:pt x="3519" y="49"/>
                    <a:pt x="3523" y="44"/>
                    <a:pt x="3527" y="39"/>
                  </a:cubicBezTo>
                  <a:cubicBezTo>
                    <a:pt x="3531" y="34"/>
                    <a:pt x="3536" y="27"/>
                    <a:pt x="3544" y="20"/>
                  </a:cubicBezTo>
                  <a:cubicBezTo>
                    <a:pt x="3551" y="13"/>
                    <a:pt x="3557" y="8"/>
                    <a:pt x="3563" y="5"/>
                  </a:cubicBezTo>
                  <a:cubicBezTo>
                    <a:pt x="3569" y="1"/>
                    <a:pt x="3574" y="0"/>
                    <a:pt x="3578" y="0"/>
                  </a:cubicBezTo>
                  <a:cubicBezTo>
                    <a:pt x="3582" y="0"/>
                    <a:pt x="3586" y="2"/>
                    <a:pt x="3589" y="6"/>
                  </a:cubicBezTo>
                  <a:cubicBezTo>
                    <a:pt x="3592" y="10"/>
                    <a:pt x="3594" y="15"/>
                    <a:pt x="3595" y="22"/>
                  </a:cubicBezTo>
                  <a:lnTo>
                    <a:pt x="3792" y="1135"/>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3" name="Freeform 31"/>
            <p:cNvSpPr>
              <a:spLocks noEditPoints="1"/>
            </p:cNvSpPr>
            <p:nvPr/>
          </p:nvSpPr>
          <p:spPr bwMode="auto">
            <a:xfrm>
              <a:off x="3304" y="2967"/>
              <a:ext cx="419" cy="425"/>
            </a:xfrm>
            <a:custGeom>
              <a:avLst/>
              <a:gdLst>
                <a:gd name="T0" fmla="*/ 322 w 2123"/>
                <a:gd name="T1" fmla="*/ 2136 h 2150"/>
                <a:gd name="T2" fmla="*/ 62 w 2123"/>
                <a:gd name="T3" fmla="*/ 2007 h 2150"/>
                <a:gd name="T4" fmla="*/ 78 w 2123"/>
                <a:gd name="T5" fmla="*/ 1716 h 2150"/>
                <a:gd name="T6" fmla="*/ 144 w 2123"/>
                <a:gd name="T7" fmla="*/ 1694 h 2150"/>
                <a:gd name="T8" fmla="*/ 151 w 2123"/>
                <a:gd name="T9" fmla="*/ 1730 h 2150"/>
                <a:gd name="T10" fmla="*/ 79 w 2123"/>
                <a:gd name="T11" fmla="*/ 1929 h 2150"/>
                <a:gd name="T12" fmla="*/ 225 w 2123"/>
                <a:gd name="T13" fmla="*/ 1844 h 2150"/>
                <a:gd name="T14" fmla="*/ 264 w 2123"/>
                <a:gd name="T15" fmla="*/ 1895 h 2150"/>
                <a:gd name="T16" fmla="*/ 153 w 2123"/>
                <a:gd name="T17" fmla="*/ 2014 h 2150"/>
                <a:gd name="T18" fmla="*/ 358 w 2123"/>
                <a:gd name="T19" fmla="*/ 1995 h 2150"/>
                <a:gd name="T20" fmla="*/ 645 w 2123"/>
                <a:gd name="T21" fmla="*/ 1808 h 2150"/>
                <a:gd name="T22" fmla="*/ 499 w 2123"/>
                <a:gd name="T23" fmla="*/ 1926 h 2150"/>
                <a:gd name="T24" fmla="*/ 467 w 2123"/>
                <a:gd name="T25" fmla="*/ 1891 h 2150"/>
                <a:gd name="T26" fmla="*/ 593 w 2123"/>
                <a:gd name="T27" fmla="*/ 1795 h 2150"/>
                <a:gd name="T28" fmla="*/ 467 w 2123"/>
                <a:gd name="T29" fmla="*/ 1669 h 2150"/>
                <a:gd name="T30" fmla="*/ 218 w 2123"/>
                <a:gd name="T31" fmla="*/ 1616 h 2150"/>
                <a:gd name="T32" fmla="*/ 381 w 2123"/>
                <a:gd name="T33" fmla="*/ 1440 h 2150"/>
                <a:gd name="T34" fmla="*/ 391 w 2123"/>
                <a:gd name="T35" fmla="*/ 1667 h 2150"/>
                <a:gd name="T36" fmla="*/ 666 w 2123"/>
                <a:gd name="T37" fmla="*/ 1298 h 2150"/>
                <a:gd name="T38" fmla="*/ 605 w 2123"/>
                <a:gd name="T39" fmla="*/ 1487 h 2150"/>
                <a:gd name="T40" fmla="*/ 510 w 2123"/>
                <a:gd name="T41" fmla="*/ 1283 h 2150"/>
                <a:gd name="T42" fmla="*/ 604 w 2123"/>
                <a:gd name="T43" fmla="*/ 1312 h 2150"/>
                <a:gd name="T44" fmla="*/ 537 w 2123"/>
                <a:gd name="T45" fmla="*/ 1376 h 2150"/>
                <a:gd name="T46" fmla="*/ 667 w 2123"/>
                <a:gd name="T47" fmla="*/ 1406 h 2150"/>
                <a:gd name="T48" fmla="*/ 1069 w 2123"/>
                <a:gd name="T49" fmla="*/ 1349 h 2150"/>
                <a:gd name="T50" fmla="*/ 884 w 2123"/>
                <a:gd name="T51" fmla="*/ 1411 h 2150"/>
                <a:gd name="T52" fmla="*/ 949 w 2123"/>
                <a:gd name="T53" fmla="*/ 1223 h 2150"/>
                <a:gd name="T54" fmla="*/ 916 w 2123"/>
                <a:gd name="T55" fmla="*/ 1270 h 2150"/>
                <a:gd name="T56" fmla="*/ 949 w 2123"/>
                <a:gd name="T57" fmla="*/ 1400 h 2150"/>
                <a:gd name="T58" fmla="*/ 1012 w 2123"/>
                <a:gd name="T59" fmla="*/ 1331 h 2150"/>
                <a:gd name="T60" fmla="*/ 828 w 2123"/>
                <a:gd name="T61" fmla="*/ 1649 h 2150"/>
                <a:gd name="T62" fmla="*/ 703 w 2123"/>
                <a:gd name="T63" fmla="*/ 1085 h 2150"/>
                <a:gd name="T64" fmla="*/ 742 w 2123"/>
                <a:gd name="T65" fmla="*/ 1055 h 2150"/>
                <a:gd name="T66" fmla="*/ 1037 w 2123"/>
                <a:gd name="T67" fmla="*/ 1200 h 2150"/>
                <a:gd name="T68" fmla="*/ 1113 w 2123"/>
                <a:gd name="T69" fmla="*/ 1056 h 2150"/>
                <a:gd name="T70" fmla="*/ 1229 w 2123"/>
                <a:gd name="T71" fmla="*/ 641 h 2150"/>
                <a:gd name="T72" fmla="*/ 1386 w 2123"/>
                <a:gd name="T73" fmla="*/ 1075 h 2150"/>
                <a:gd name="T74" fmla="*/ 1187 w 2123"/>
                <a:gd name="T75" fmla="*/ 690 h 2150"/>
                <a:gd name="T76" fmla="*/ 988 w 2123"/>
                <a:gd name="T77" fmla="*/ 815 h 2150"/>
                <a:gd name="T78" fmla="*/ 1215 w 2123"/>
                <a:gd name="T79" fmla="*/ 624 h 2150"/>
                <a:gd name="T80" fmla="*/ 1616 w 2123"/>
                <a:gd name="T81" fmla="*/ 831 h 2150"/>
                <a:gd name="T82" fmla="*/ 1304 w 2123"/>
                <a:gd name="T83" fmla="*/ 512 h 2150"/>
                <a:gd name="T84" fmla="*/ 1584 w 2123"/>
                <a:gd name="T85" fmla="*/ 550 h 2150"/>
                <a:gd name="T86" fmla="*/ 1380 w 2123"/>
                <a:gd name="T87" fmla="*/ 483 h 2150"/>
                <a:gd name="T88" fmla="*/ 1562 w 2123"/>
                <a:gd name="T89" fmla="*/ 772 h 2150"/>
                <a:gd name="T90" fmla="*/ 1646 w 2123"/>
                <a:gd name="T91" fmla="*/ 622 h 2150"/>
                <a:gd name="T92" fmla="*/ 1758 w 2123"/>
                <a:gd name="T93" fmla="*/ 366 h 2150"/>
                <a:gd name="T94" fmla="*/ 1547 w 2123"/>
                <a:gd name="T95" fmla="*/ 350 h 2150"/>
                <a:gd name="T96" fmla="*/ 1682 w 2123"/>
                <a:gd name="T97" fmla="*/ 216 h 2150"/>
                <a:gd name="T98" fmla="*/ 1590 w 2123"/>
                <a:gd name="T99" fmla="*/ 260 h 2150"/>
                <a:gd name="T100" fmla="*/ 1668 w 2123"/>
                <a:gd name="T101" fmla="*/ 389 h 2150"/>
                <a:gd name="T102" fmla="*/ 1684 w 2123"/>
                <a:gd name="T103" fmla="*/ 283 h 2150"/>
                <a:gd name="T104" fmla="*/ 2054 w 2123"/>
                <a:gd name="T105" fmla="*/ 401 h 2150"/>
                <a:gd name="T106" fmla="*/ 1895 w 2123"/>
                <a:gd name="T107" fmla="*/ 240 h 2150"/>
                <a:gd name="T108" fmla="*/ 2042 w 2123"/>
                <a:gd name="T109" fmla="*/ 253 h 2150"/>
                <a:gd name="T110" fmla="*/ 1936 w 2123"/>
                <a:gd name="T111" fmla="*/ 271 h 2150"/>
                <a:gd name="T112" fmla="*/ 2065 w 2123"/>
                <a:gd name="T113" fmla="*/ 345 h 2150"/>
                <a:gd name="T114" fmla="*/ 1896 w 2123"/>
                <a:gd name="T115" fmla="*/ 574 h 2150"/>
                <a:gd name="T116" fmla="*/ 1858 w 2123"/>
                <a:gd name="T117" fmla="*/ 604 h 2150"/>
                <a:gd name="T118" fmla="*/ 1771 w 2123"/>
                <a:gd name="T119" fmla="*/ 10 h 2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23" h="2150">
                  <a:moveTo>
                    <a:pt x="364" y="1882"/>
                  </a:moveTo>
                  <a:cubicBezTo>
                    <a:pt x="378" y="1896"/>
                    <a:pt x="390" y="1912"/>
                    <a:pt x="399" y="1930"/>
                  </a:cubicBezTo>
                  <a:cubicBezTo>
                    <a:pt x="408" y="1948"/>
                    <a:pt x="413" y="1967"/>
                    <a:pt x="415" y="1986"/>
                  </a:cubicBezTo>
                  <a:cubicBezTo>
                    <a:pt x="416" y="2005"/>
                    <a:pt x="412" y="2025"/>
                    <a:pt x="404" y="2045"/>
                  </a:cubicBezTo>
                  <a:cubicBezTo>
                    <a:pt x="396" y="2066"/>
                    <a:pt x="383" y="2085"/>
                    <a:pt x="364" y="2105"/>
                  </a:cubicBezTo>
                  <a:cubicBezTo>
                    <a:pt x="350" y="2118"/>
                    <a:pt x="336" y="2129"/>
                    <a:pt x="322" y="2136"/>
                  </a:cubicBezTo>
                  <a:cubicBezTo>
                    <a:pt x="308" y="2143"/>
                    <a:pt x="295" y="2147"/>
                    <a:pt x="280" y="2149"/>
                  </a:cubicBezTo>
                  <a:cubicBezTo>
                    <a:pt x="266" y="2150"/>
                    <a:pt x="252" y="2149"/>
                    <a:pt x="238" y="2145"/>
                  </a:cubicBezTo>
                  <a:cubicBezTo>
                    <a:pt x="224" y="2141"/>
                    <a:pt x="209" y="2135"/>
                    <a:pt x="194" y="2126"/>
                  </a:cubicBezTo>
                  <a:cubicBezTo>
                    <a:pt x="179" y="2118"/>
                    <a:pt x="164" y="2107"/>
                    <a:pt x="149" y="2095"/>
                  </a:cubicBezTo>
                  <a:cubicBezTo>
                    <a:pt x="134" y="2082"/>
                    <a:pt x="118" y="2068"/>
                    <a:pt x="102" y="2052"/>
                  </a:cubicBezTo>
                  <a:cubicBezTo>
                    <a:pt x="88" y="2038"/>
                    <a:pt x="75" y="2023"/>
                    <a:pt x="62" y="2007"/>
                  </a:cubicBezTo>
                  <a:cubicBezTo>
                    <a:pt x="49" y="1991"/>
                    <a:pt x="38" y="1974"/>
                    <a:pt x="28" y="1957"/>
                  </a:cubicBezTo>
                  <a:cubicBezTo>
                    <a:pt x="19" y="1940"/>
                    <a:pt x="12" y="1922"/>
                    <a:pt x="7" y="1904"/>
                  </a:cubicBezTo>
                  <a:cubicBezTo>
                    <a:pt x="1" y="1885"/>
                    <a:pt x="0" y="1866"/>
                    <a:pt x="1" y="1848"/>
                  </a:cubicBezTo>
                  <a:cubicBezTo>
                    <a:pt x="2" y="1829"/>
                    <a:pt x="7" y="1810"/>
                    <a:pt x="16" y="1791"/>
                  </a:cubicBezTo>
                  <a:cubicBezTo>
                    <a:pt x="25" y="1772"/>
                    <a:pt x="39" y="1753"/>
                    <a:pt x="58" y="1734"/>
                  </a:cubicBezTo>
                  <a:cubicBezTo>
                    <a:pt x="64" y="1728"/>
                    <a:pt x="71" y="1722"/>
                    <a:pt x="78" y="1716"/>
                  </a:cubicBezTo>
                  <a:cubicBezTo>
                    <a:pt x="85" y="1710"/>
                    <a:pt x="92" y="1706"/>
                    <a:pt x="99" y="1701"/>
                  </a:cubicBezTo>
                  <a:cubicBezTo>
                    <a:pt x="106" y="1697"/>
                    <a:pt x="112" y="1694"/>
                    <a:pt x="117" y="1692"/>
                  </a:cubicBezTo>
                  <a:cubicBezTo>
                    <a:pt x="122" y="1690"/>
                    <a:pt x="126" y="1688"/>
                    <a:pt x="128" y="1688"/>
                  </a:cubicBezTo>
                  <a:cubicBezTo>
                    <a:pt x="130" y="1688"/>
                    <a:pt x="132" y="1688"/>
                    <a:pt x="134" y="1689"/>
                  </a:cubicBezTo>
                  <a:cubicBezTo>
                    <a:pt x="135" y="1689"/>
                    <a:pt x="137" y="1690"/>
                    <a:pt x="139" y="1691"/>
                  </a:cubicBezTo>
                  <a:cubicBezTo>
                    <a:pt x="140" y="1692"/>
                    <a:pt x="142" y="1693"/>
                    <a:pt x="144" y="1694"/>
                  </a:cubicBezTo>
                  <a:cubicBezTo>
                    <a:pt x="145" y="1696"/>
                    <a:pt x="147" y="1698"/>
                    <a:pt x="150" y="1700"/>
                  </a:cubicBezTo>
                  <a:cubicBezTo>
                    <a:pt x="153" y="1703"/>
                    <a:pt x="155" y="1706"/>
                    <a:pt x="158" y="1708"/>
                  </a:cubicBezTo>
                  <a:cubicBezTo>
                    <a:pt x="160" y="1710"/>
                    <a:pt x="161" y="1712"/>
                    <a:pt x="162" y="1714"/>
                  </a:cubicBezTo>
                  <a:cubicBezTo>
                    <a:pt x="163" y="1716"/>
                    <a:pt x="163" y="1718"/>
                    <a:pt x="163" y="1720"/>
                  </a:cubicBezTo>
                  <a:cubicBezTo>
                    <a:pt x="162" y="1721"/>
                    <a:pt x="162" y="1723"/>
                    <a:pt x="160" y="1724"/>
                  </a:cubicBezTo>
                  <a:cubicBezTo>
                    <a:pt x="158" y="1726"/>
                    <a:pt x="155" y="1728"/>
                    <a:pt x="151" y="1730"/>
                  </a:cubicBezTo>
                  <a:cubicBezTo>
                    <a:pt x="146" y="1732"/>
                    <a:pt x="141" y="1735"/>
                    <a:pt x="135" y="1738"/>
                  </a:cubicBezTo>
                  <a:cubicBezTo>
                    <a:pt x="129" y="1741"/>
                    <a:pt x="122" y="1745"/>
                    <a:pt x="114" y="1751"/>
                  </a:cubicBezTo>
                  <a:cubicBezTo>
                    <a:pt x="107" y="1756"/>
                    <a:pt x="99" y="1763"/>
                    <a:pt x="90" y="1772"/>
                  </a:cubicBezTo>
                  <a:cubicBezTo>
                    <a:pt x="74" y="1787"/>
                    <a:pt x="64" y="1804"/>
                    <a:pt x="59" y="1822"/>
                  </a:cubicBezTo>
                  <a:cubicBezTo>
                    <a:pt x="54" y="1840"/>
                    <a:pt x="53" y="1858"/>
                    <a:pt x="57" y="1876"/>
                  </a:cubicBezTo>
                  <a:cubicBezTo>
                    <a:pt x="61" y="1894"/>
                    <a:pt x="68" y="1912"/>
                    <a:pt x="79" y="1929"/>
                  </a:cubicBezTo>
                  <a:cubicBezTo>
                    <a:pt x="90" y="1947"/>
                    <a:pt x="102" y="1964"/>
                    <a:pt x="118" y="1980"/>
                  </a:cubicBezTo>
                  <a:cubicBezTo>
                    <a:pt x="119" y="1973"/>
                    <a:pt x="122" y="1966"/>
                    <a:pt x="125" y="1958"/>
                  </a:cubicBezTo>
                  <a:cubicBezTo>
                    <a:pt x="128" y="1950"/>
                    <a:pt x="132" y="1941"/>
                    <a:pt x="136" y="1933"/>
                  </a:cubicBezTo>
                  <a:cubicBezTo>
                    <a:pt x="140" y="1924"/>
                    <a:pt x="146" y="1916"/>
                    <a:pt x="152" y="1907"/>
                  </a:cubicBezTo>
                  <a:cubicBezTo>
                    <a:pt x="158" y="1899"/>
                    <a:pt x="165" y="1890"/>
                    <a:pt x="173" y="1882"/>
                  </a:cubicBezTo>
                  <a:cubicBezTo>
                    <a:pt x="191" y="1864"/>
                    <a:pt x="208" y="1852"/>
                    <a:pt x="225" y="1844"/>
                  </a:cubicBezTo>
                  <a:cubicBezTo>
                    <a:pt x="242" y="1837"/>
                    <a:pt x="259" y="1834"/>
                    <a:pt x="275" y="1835"/>
                  </a:cubicBezTo>
                  <a:cubicBezTo>
                    <a:pt x="291" y="1836"/>
                    <a:pt x="307" y="1840"/>
                    <a:pt x="321" y="1849"/>
                  </a:cubicBezTo>
                  <a:cubicBezTo>
                    <a:pt x="336" y="1857"/>
                    <a:pt x="351" y="1868"/>
                    <a:pt x="364" y="1882"/>
                  </a:cubicBezTo>
                  <a:close/>
                  <a:moveTo>
                    <a:pt x="324" y="1930"/>
                  </a:moveTo>
                  <a:cubicBezTo>
                    <a:pt x="314" y="1920"/>
                    <a:pt x="304" y="1912"/>
                    <a:pt x="294" y="1906"/>
                  </a:cubicBezTo>
                  <a:cubicBezTo>
                    <a:pt x="284" y="1900"/>
                    <a:pt x="274" y="1896"/>
                    <a:pt x="264" y="1895"/>
                  </a:cubicBezTo>
                  <a:cubicBezTo>
                    <a:pt x="254" y="1894"/>
                    <a:pt x="243" y="1896"/>
                    <a:pt x="233" y="1901"/>
                  </a:cubicBezTo>
                  <a:cubicBezTo>
                    <a:pt x="222" y="1905"/>
                    <a:pt x="211" y="1913"/>
                    <a:pt x="200" y="1924"/>
                  </a:cubicBezTo>
                  <a:cubicBezTo>
                    <a:pt x="194" y="1931"/>
                    <a:pt x="188" y="1937"/>
                    <a:pt x="183" y="1945"/>
                  </a:cubicBezTo>
                  <a:cubicBezTo>
                    <a:pt x="178" y="1952"/>
                    <a:pt x="173" y="1960"/>
                    <a:pt x="169" y="1968"/>
                  </a:cubicBezTo>
                  <a:cubicBezTo>
                    <a:pt x="165" y="1975"/>
                    <a:pt x="162" y="1983"/>
                    <a:pt x="159" y="1991"/>
                  </a:cubicBezTo>
                  <a:cubicBezTo>
                    <a:pt x="157" y="1999"/>
                    <a:pt x="154" y="2007"/>
                    <a:pt x="153" y="2014"/>
                  </a:cubicBezTo>
                  <a:cubicBezTo>
                    <a:pt x="175" y="2036"/>
                    <a:pt x="195" y="2053"/>
                    <a:pt x="212" y="2065"/>
                  </a:cubicBezTo>
                  <a:cubicBezTo>
                    <a:pt x="230" y="2077"/>
                    <a:pt x="246" y="2085"/>
                    <a:pt x="260" y="2088"/>
                  </a:cubicBezTo>
                  <a:cubicBezTo>
                    <a:pt x="274" y="2092"/>
                    <a:pt x="287" y="2092"/>
                    <a:pt x="299" y="2087"/>
                  </a:cubicBezTo>
                  <a:cubicBezTo>
                    <a:pt x="311" y="2083"/>
                    <a:pt x="322" y="2076"/>
                    <a:pt x="333" y="2065"/>
                  </a:cubicBezTo>
                  <a:cubicBezTo>
                    <a:pt x="343" y="2054"/>
                    <a:pt x="351" y="2043"/>
                    <a:pt x="355" y="2031"/>
                  </a:cubicBezTo>
                  <a:cubicBezTo>
                    <a:pt x="359" y="2019"/>
                    <a:pt x="360" y="2007"/>
                    <a:pt x="358" y="1995"/>
                  </a:cubicBezTo>
                  <a:cubicBezTo>
                    <a:pt x="356" y="1983"/>
                    <a:pt x="353" y="1971"/>
                    <a:pt x="347" y="1960"/>
                  </a:cubicBezTo>
                  <a:cubicBezTo>
                    <a:pt x="340" y="1949"/>
                    <a:pt x="333" y="1939"/>
                    <a:pt x="324" y="1930"/>
                  </a:cubicBezTo>
                  <a:close/>
                  <a:moveTo>
                    <a:pt x="615" y="1632"/>
                  </a:moveTo>
                  <a:cubicBezTo>
                    <a:pt x="633" y="1650"/>
                    <a:pt x="645" y="1668"/>
                    <a:pt x="653" y="1688"/>
                  </a:cubicBezTo>
                  <a:cubicBezTo>
                    <a:pt x="661" y="1708"/>
                    <a:pt x="664" y="1728"/>
                    <a:pt x="663" y="1748"/>
                  </a:cubicBezTo>
                  <a:cubicBezTo>
                    <a:pt x="661" y="1768"/>
                    <a:pt x="656" y="1788"/>
                    <a:pt x="645" y="1808"/>
                  </a:cubicBezTo>
                  <a:cubicBezTo>
                    <a:pt x="635" y="1828"/>
                    <a:pt x="621" y="1847"/>
                    <a:pt x="603" y="1865"/>
                  </a:cubicBezTo>
                  <a:cubicBezTo>
                    <a:pt x="593" y="1876"/>
                    <a:pt x="582" y="1885"/>
                    <a:pt x="572" y="1892"/>
                  </a:cubicBezTo>
                  <a:cubicBezTo>
                    <a:pt x="561" y="1900"/>
                    <a:pt x="551" y="1906"/>
                    <a:pt x="542" y="1911"/>
                  </a:cubicBezTo>
                  <a:cubicBezTo>
                    <a:pt x="533" y="1916"/>
                    <a:pt x="525" y="1920"/>
                    <a:pt x="518" y="1923"/>
                  </a:cubicBezTo>
                  <a:cubicBezTo>
                    <a:pt x="512" y="1925"/>
                    <a:pt x="507" y="1926"/>
                    <a:pt x="505" y="1927"/>
                  </a:cubicBezTo>
                  <a:cubicBezTo>
                    <a:pt x="502" y="1927"/>
                    <a:pt x="500" y="1926"/>
                    <a:pt x="499" y="1926"/>
                  </a:cubicBezTo>
                  <a:cubicBezTo>
                    <a:pt x="497" y="1925"/>
                    <a:pt x="496" y="1925"/>
                    <a:pt x="494" y="1924"/>
                  </a:cubicBezTo>
                  <a:cubicBezTo>
                    <a:pt x="492" y="1923"/>
                    <a:pt x="490" y="1921"/>
                    <a:pt x="487" y="1919"/>
                  </a:cubicBezTo>
                  <a:cubicBezTo>
                    <a:pt x="485" y="1917"/>
                    <a:pt x="482" y="1914"/>
                    <a:pt x="479" y="1911"/>
                  </a:cubicBezTo>
                  <a:cubicBezTo>
                    <a:pt x="476" y="1909"/>
                    <a:pt x="474" y="1906"/>
                    <a:pt x="472" y="1903"/>
                  </a:cubicBezTo>
                  <a:cubicBezTo>
                    <a:pt x="470" y="1901"/>
                    <a:pt x="468" y="1898"/>
                    <a:pt x="468" y="1896"/>
                  </a:cubicBezTo>
                  <a:cubicBezTo>
                    <a:pt x="467" y="1894"/>
                    <a:pt x="467" y="1892"/>
                    <a:pt x="467" y="1891"/>
                  </a:cubicBezTo>
                  <a:cubicBezTo>
                    <a:pt x="467" y="1889"/>
                    <a:pt x="468" y="1888"/>
                    <a:pt x="469" y="1887"/>
                  </a:cubicBezTo>
                  <a:cubicBezTo>
                    <a:pt x="471" y="1885"/>
                    <a:pt x="474" y="1883"/>
                    <a:pt x="480" y="1882"/>
                  </a:cubicBezTo>
                  <a:cubicBezTo>
                    <a:pt x="486" y="1880"/>
                    <a:pt x="493" y="1878"/>
                    <a:pt x="501" y="1874"/>
                  </a:cubicBezTo>
                  <a:cubicBezTo>
                    <a:pt x="510" y="1871"/>
                    <a:pt x="520" y="1866"/>
                    <a:pt x="531" y="1859"/>
                  </a:cubicBezTo>
                  <a:cubicBezTo>
                    <a:pt x="542" y="1852"/>
                    <a:pt x="553" y="1843"/>
                    <a:pt x="566" y="1831"/>
                  </a:cubicBezTo>
                  <a:cubicBezTo>
                    <a:pt x="577" y="1819"/>
                    <a:pt x="586" y="1807"/>
                    <a:pt x="593" y="1795"/>
                  </a:cubicBezTo>
                  <a:cubicBezTo>
                    <a:pt x="600" y="1783"/>
                    <a:pt x="603" y="1771"/>
                    <a:pt x="605" y="1758"/>
                  </a:cubicBezTo>
                  <a:cubicBezTo>
                    <a:pt x="606" y="1745"/>
                    <a:pt x="604" y="1733"/>
                    <a:pt x="599" y="1720"/>
                  </a:cubicBezTo>
                  <a:cubicBezTo>
                    <a:pt x="594" y="1708"/>
                    <a:pt x="585" y="1695"/>
                    <a:pt x="573" y="1682"/>
                  </a:cubicBezTo>
                  <a:cubicBezTo>
                    <a:pt x="562" y="1672"/>
                    <a:pt x="552" y="1664"/>
                    <a:pt x="540" y="1660"/>
                  </a:cubicBezTo>
                  <a:cubicBezTo>
                    <a:pt x="529" y="1655"/>
                    <a:pt x="517" y="1653"/>
                    <a:pt x="505" y="1655"/>
                  </a:cubicBezTo>
                  <a:cubicBezTo>
                    <a:pt x="493" y="1656"/>
                    <a:pt x="480" y="1661"/>
                    <a:pt x="467" y="1669"/>
                  </a:cubicBezTo>
                  <a:cubicBezTo>
                    <a:pt x="454" y="1677"/>
                    <a:pt x="440" y="1688"/>
                    <a:pt x="425" y="1703"/>
                  </a:cubicBezTo>
                  <a:cubicBezTo>
                    <a:pt x="415" y="1713"/>
                    <a:pt x="407" y="1722"/>
                    <a:pt x="400" y="1731"/>
                  </a:cubicBezTo>
                  <a:cubicBezTo>
                    <a:pt x="394" y="1739"/>
                    <a:pt x="387" y="1747"/>
                    <a:pt x="381" y="1753"/>
                  </a:cubicBezTo>
                  <a:cubicBezTo>
                    <a:pt x="376" y="1758"/>
                    <a:pt x="372" y="1760"/>
                    <a:pt x="367" y="1760"/>
                  </a:cubicBezTo>
                  <a:cubicBezTo>
                    <a:pt x="363" y="1760"/>
                    <a:pt x="358" y="1757"/>
                    <a:pt x="352" y="1750"/>
                  </a:cubicBezTo>
                  <a:lnTo>
                    <a:pt x="218" y="1616"/>
                  </a:lnTo>
                  <a:cubicBezTo>
                    <a:pt x="212" y="1611"/>
                    <a:pt x="209" y="1605"/>
                    <a:pt x="209" y="1600"/>
                  </a:cubicBezTo>
                  <a:cubicBezTo>
                    <a:pt x="209" y="1595"/>
                    <a:pt x="212" y="1590"/>
                    <a:pt x="216" y="1585"/>
                  </a:cubicBezTo>
                  <a:lnTo>
                    <a:pt x="362" y="1439"/>
                  </a:lnTo>
                  <a:cubicBezTo>
                    <a:pt x="363" y="1438"/>
                    <a:pt x="365" y="1437"/>
                    <a:pt x="367" y="1436"/>
                  </a:cubicBezTo>
                  <a:cubicBezTo>
                    <a:pt x="369" y="1436"/>
                    <a:pt x="371" y="1436"/>
                    <a:pt x="374" y="1436"/>
                  </a:cubicBezTo>
                  <a:cubicBezTo>
                    <a:pt x="376" y="1437"/>
                    <a:pt x="379" y="1438"/>
                    <a:pt x="381" y="1440"/>
                  </a:cubicBezTo>
                  <a:cubicBezTo>
                    <a:pt x="384" y="1442"/>
                    <a:pt x="387" y="1445"/>
                    <a:pt x="390" y="1448"/>
                  </a:cubicBezTo>
                  <a:cubicBezTo>
                    <a:pt x="397" y="1454"/>
                    <a:pt x="401" y="1460"/>
                    <a:pt x="402" y="1465"/>
                  </a:cubicBezTo>
                  <a:cubicBezTo>
                    <a:pt x="404" y="1470"/>
                    <a:pt x="403" y="1474"/>
                    <a:pt x="401" y="1477"/>
                  </a:cubicBezTo>
                  <a:lnTo>
                    <a:pt x="283" y="1594"/>
                  </a:lnTo>
                  <a:lnTo>
                    <a:pt x="375" y="1687"/>
                  </a:lnTo>
                  <a:cubicBezTo>
                    <a:pt x="380" y="1680"/>
                    <a:pt x="385" y="1674"/>
                    <a:pt x="391" y="1667"/>
                  </a:cubicBezTo>
                  <a:cubicBezTo>
                    <a:pt x="397" y="1661"/>
                    <a:pt x="404" y="1654"/>
                    <a:pt x="412" y="1647"/>
                  </a:cubicBezTo>
                  <a:cubicBezTo>
                    <a:pt x="430" y="1628"/>
                    <a:pt x="448" y="1615"/>
                    <a:pt x="466" y="1606"/>
                  </a:cubicBezTo>
                  <a:cubicBezTo>
                    <a:pt x="484" y="1597"/>
                    <a:pt x="502" y="1592"/>
                    <a:pt x="519" y="1591"/>
                  </a:cubicBezTo>
                  <a:cubicBezTo>
                    <a:pt x="536" y="1590"/>
                    <a:pt x="553" y="1593"/>
                    <a:pt x="569" y="1600"/>
                  </a:cubicBezTo>
                  <a:cubicBezTo>
                    <a:pt x="586" y="1607"/>
                    <a:pt x="601" y="1618"/>
                    <a:pt x="615" y="1632"/>
                  </a:cubicBezTo>
                  <a:close/>
                  <a:moveTo>
                    <a:pt x="666" y="1298"/>
                  </a:moveTo>
                  <a:cubicBezTo>
                    <a:pt x="679" y="1311"/>
                    <a:pt x="689" y="1324"/>
                    <a:pt x="697" y="1338"/>
                  </a:cubicBezTo>
                  <a:cubicBezTo>
                    <a:pt x="705" y="1351"/>
                    <a:pt x="710" y="1365"/>
                    <a:pt x="711" y="1378"/>
                  </a:cubicBezTo>
                  <a:cubicBezTo>
                    <a:pt x="713" y="1392"/>
                    <a:pt x="711" y="1405"/>
                    <a:pt x="706" y="1418"/>
                  </a:cubicBezTo>
                  <a:cubicBezTo>
                    <a:pt x="701" y="1432"/>
                    <a:pt x="693" y="1445"/>
                    <a:pt x="681" y="1457"/>
                  </a:cubicBezTo>
                  <a:cubicBezTo>
                    <a:pt x="668" y="1469"/>
                    <a:pt x="656" y="1478"/>
                    <a:pt x="643" y="1483"/>
                  </a:cubicBezTo>
                  <a:cubicBezTo>
                    <a:pt x="630" y="1488"/>
                    <a:pt x="618" y="1489"/>
                    <a:pt x="605" y="1487"/>
                  </a:cubicBezTo>
                  <a:cubicBezTo>
                    <a:pt x="592" y="1486"/>
                    <a:pt x="579" y="1481"/>
                    <a:pt x="565" y="1473"/>
                  </a:cubicBezTo>
                  <a:cubicBezTo>
                    <a:pt x="552" y="1465"/>
                    <a:pt x="539" y="1454"/>
                    <a:pt x="525" y="1440"/>
                  </a:cubicBezTo>
                  <a:cubicBezTo>
                    <a:pt x="513" y="1428"/>
                    <a:pt x="503" y="1415"/>
                    <a:pt x="495" y="1402"/>
                  </a:cubicBezTo>
                  <a:cubicBezTo>
                    <a:pt x="487" y="1389"/>
                    <a:pt x="483" y="1375"/>
                    <a:pt x="481" y="1362"/>
                  </a:cubicBezTo>
                  <a:cubicBezTo>
                    <a:pt x="479" y="1349"/>
                    <a:pt x="480" y="1335"/>
                    <a:pt x="485" y="1322"/>
                  </a:cubicBezTo>
                  <a:cubicBezTo>
                    <a:pt x="490" y="1308"/>
                    <a:pt x="498" y="1295"/>
                    <a:pt x="510" y="1283"/>
                  </a:cubicBezTo>
                  <a:cubicBezTo>
                    <a:pt x="524" y="1270"/>
                    <a:pt x="537" y="1261"/>
                    <a:pt x="551" y="1256"/>
                  </a:cubicBezTo>
                  <a:cubicBezTo>
                    <a:pt x="565" y="1252"/>
                    <a:pt x="578" y="1251"/>
                    <a:pt x="591" y="1253"/>
                  </a:cubicBezTo>
                  <a:cubicBezTo>
                    <a:pt x="604" y="1255"/>
                    <a:pt x="617" y="1260"/>
                    <a:pt x="630" y="1268"/>
                  </a:cubicBezTo>
                  <a:cubicBezTo>
                    <a:pt x="642" y="1277"/>
                    <a:pt x="654" y="1286"/>
                    <a:pt x="666" y="1298"/>
                  </a:cubicBezTo>
                  <a:close/>
                  <a:moveTo>
                    <a:pt x="631" y="1335"/>
                  </a:moveTo>
                  <a:cubicBezTo>
                    <a:pt x="622" y="1325"/>
                    <a:pt x="613" y="1318"/>
                    <a:pt x="604" y="1312"/>
                  </a:cubicBezTo>
                  <a:cubicBezTo>
                    <a:pt x="595" y="1305"/>
                    <a:pt x="587" y="1301"/>
                    <a:pt x="579" y="1299"/>
                  </a:cubicBezTo>
                  <a:cubicBezTo>
                    <a:pt x="572" y="1297"/>
                    <a:pt x="564" y="1297"/>
                    <a:pt x="557" y="1299"/>
                  </a:cubicBezTo>
                  <a:cubicBezTo>
                    <a:pt x="550" y="1301"/>
                    <a:pt x="544" y="1306"/>
                    <a:pt x="537" y="1312"/>
                  </a:cubicBezTo>
                  <a:cubicBezTo>
                    <a:pt x="532" y="1318"/>
                    <a:pt x="528" y="1324"/>
                    <a:pt x="525" y="1331"/>
                  </a:cubicBezTo>
                  <a:cubicBezTo>
                    <a:pt x="523" y="1338"/>
                    <a:pt x="523" y="1345"/>
                    <a:pt x="525" y="1352"/>
                  </a:cubicBezTo>
                  <a:cubicBezTo>
                    <a:pt x="527" y="1360"/>
                    <a:pt x="531" y="1368"/>
                    <a:pt x="537" y="1376"/>
                  </a:cubicBezTo>
                  <a:cubicBezTo>
                    <a:pt x="542" y="1385"/>
                    <a:pt x="550" y="1394"/>
                    <a:pt x="560" y="1403"/>
                  </a:cubicBezTo>
                  <a:cubicBezTo>
                    <a:pt x="571" y="1415"/>
                    <a:pt x="581" y="1423"/>
                    <a:pt x="591" y="1430"/>
                  </a:cubicBezTo>
                  <a:cubicBezTo>
                    <a:pt x="600" y="1436"/>
                    <a:pt x="609" y="1439"/>
                    <a:pt x="616" y="1441"/>
                  </a:cubicBezTo>
                  <a:cubicBezTo>
                    <a:pt x="623" y="1442"/>
                    <a:pt x="630" y="1442"/>
                    <a:pt x="637" y="1439"/>
                  </a:cubicBezTo>
                  <a:cubicBezTo>
                    <a:pt x="643" y="1436"/>
                    <a:pt x="649" y="1432"/>
                    <a:pt x="655" y="1426"/>
                  </a:cubicBezTo>
                  <a:cubicBezTo>
                    <a:pt x="661" y="1420"/>
                    <a:pt x="666" y="1413"/>
                    <a:pt x="667" y="1406"/>
                  </a:cubicBezTo>
                  <a:cubicBezTo>
                    <a:pt x="669" y="1399"/>
                    <a:pt x="669" y="1392"/>
                    <a:pt x="667" y="1384"/>
                  </a:cubicBezTo>
                  <a:cubicBezTo>
                    <a:pt x="664" y="1377"/>
                    <a:pt x="660" y="1369"/>
                    <a:pt x="654" y="1361"/>
                  </a:cubicBezTo>
                  <a:cubicBezTo>
                    <a:pt x="648" y="1353"/>
                    <a:pt x="641" y="1344"/>
                    <a:pt x="631" y="1335"/>
                  </a:cubicBezTo>
                  <a:close/>
                  <a:moveTo>
                    <a:pt x="1024" y="1268"/>
                  </a:moveTo>
                  <a:cubicBezTo>
                    <a:pt x="1037" y="1281"/>
                    <a:pt x="1048" y="1295"/>
                    <a:pt x="1055" y="1308"/>
                  </a:cubicBezTo>
                  <a:cubicBezTo>
                    <a:pt x="1063" y="1322"/>
                    <a:pt x="1068" y="1335"/>
                    <a:pt x="1069" y="1349"/>
                  </a:cubicBezTo>
                  <a:cubicBezTo>
                    <a:pt x="1071" y="1362"/>
                    <a:pt x="1069" y="1376"/>
                    <a:pt x="1065" y="1389"/>
                  </a:cubicBezTo>
                  <a:cubicBezTo>
                    <a:pt x="1060" y="1402"/>
                    <a:pt x="1051" y="1415"/>
                    <a:pt x="1039" y="1427"/>
                  </a:cubicBezTo>
                  <a:cubicBezTo>
                    <a:pt x="1027" y="1440"/>
                    <a:pt x="1014" y="1448"/>
                    <a:pt x="1001" y="1453"/>
                  </a:cubicBezTo>
                  <a:cubicBezTo>
                    <a:pt x="989" y="1458"/>
                    <a:pt x="976" y="1460"/>
                    <a:pt x="963" y="1458"/>
                  </a:cubicBezTo>
                  <a:cubicBezTo>
                    <a:pt x="950" y="1456"/>
                    <a:pt x="937" y="1451"/>
                    <a:pt x="924" y="1443"/>
                  </a:cubicBezTo>
                  <a:cubicBezTo>
                    <a:pt x="910" y="1435"/>
                    <a:pt x="897" y="1425"/>
                    <a:pt x="884" y="1411"/>
                  </a:cubicBezTo>
                  <a:cubicBezTo>
                    <a:pt x="871" y="1399"/>
                    <a:pt x="861" y="1386"/>
                    <a:pt x="853" y="1372"/>
                  </a:cubicBezTo>
                  <a:cubicBezTo>
                    <a:pt x="846" y="1359"/>
                    <a:pt x="841" y="1346"/>
                    <a:pt x="839" y="1332"/>
                  </a:cubicBezTo>
                  <a:cubicBezTo>
                    <a:pt x="837" y="1319"/>
                    <a:pt x="839" y="1306"/>
                    <a:pt x="843" y="1292"/>
                  </a:cubicBezTo>
                  <a:cubicBezTo>
                    <a:pt x="848" y="1279"/>
                    <a:pt x="856" y="1266"/>
                    <a:pt x="869" y="1253"/>
                  </a:cubicBezTo>
                  <a:cubicBezTo>
                    <a:pt x="882" y="1240"/>
                    <a:pt x="896" y="1231"/>
                    <a:pt x="909" y="1227"/>
                  </a:cubicBezTo>
                  <a:cubicBezTo>
                    <a:pt x="923" y="1222"/>
                    <a:pt x="936" y="1221"/>
                    <a:pt x="949" y="1223"/>
                  </a:cubicBezTo>
                  <a:cubicBezTo>
                    <a:pt x="963" y="1226"/>
                    <a:pt x="975" y="1231"/>
                    <a:pt x="988" y="1239"/>
                  </a:cubicBezTo>
                  <a:cubicBezTo>
                    <a:pt x="1001" y="1247"/>
                    <a:pt x="1013" y="1257"/>
                    <a:pt x="1024" y="1268"/>
                  </a:cubicBezTo>
                  <a:close/>
                  <a:moveTo>
                    <a:pt x="990" y="1305"/>
                  </a:moveTo>
                  <a:cubicBezTo>
                    <a:pt x="980" y="1296"/>
                    <a:pt x="971" y="1288"/>
                    <a:pt x="962" y="1282"/>
                  </a:cubicBezTo>
                  <a:cubicBezTo>
                    <a:pt x="954" y="1276"/>
                    <a:pt x="946" y="1272"/>
                    <a:pt x="938" y="1270"/>
                  </a:cubicBezTo>
                  <a:cubicBezTo>
                    <a:pt x="930" y="1268"/>
                    <a:pt x="923" y="1268"/>
                    <a:pt x="916" y="1270"/>
                  </a:cubicBezTo>
                  <a:cubicBezTo>
                    <a:pt x="909" y="1272"/>
                    <a:pt x="902" y="1276"/>
                    <a:pt x="896" y="1282"/>
                  </a:cubicBezTo>
                  <a:cubicBezTo>
                    <a:pt x="890" y="1288"/>
                    <a:pt x="886" y="1295"/>
                    <a:pt x="884" y="1301"/>
                  </a:cubicBezTo>
                  <a:cubicBezTo>
                    <a:pt x="882" y="1308"/>
                    <a:pt x="882" y="1315"/>
                    <a:pt x="884" y="1323"/>
                  </a:cubicBezTo>
                  <a:cubicBezTo>
                    <a:pt x="886" y="1330"/>
                    <a:pt x="889" y="1338"/>
                    <a:pt x="895" y="1347"/>
                  </a:cubicBezTo>
                  <a:cubicBezTo>
                    <a:pt x="901" y="1355"/>
                    <a:pt x="908" y="1364"/>
                    <a:pt x="918" y="1374"/>
                  </a:cubicBezTo>
                  <a:cubicBezTo>
                    <a:pt x="929" y="1385"/>
                    <a:pt x="940" y="1394"/>
                    <a:pt x="949" y="1400"/>
                  </a:cubicBezTo>
                  <a:cubicBezTo>
                    <a:pt x="958" y="1406"/>
                    <a:pt x="967" y="1410"/>
                    <a:pt x="974" y="1411"/>
                  </a:cubicBezTo>
                  <a:cubicBezTo>
                    <a:pt x="982" y="1413"/>
                    <a:pt x="989" y="1412"/>
                    <a:pt x="995" y="1410"/>
                  </a:cubicBezTo>
                  <a:cubicBezTo>
                    <a:pt x="1001" y="1407"/>
                    <a:pt x="1007" y="1403"/>
                    <a:pt x="1013" y="1397"/>
                  </a:cubicBezTo>
                  <a:cubicBezTo>
                    <a:pt x="1020" y="1390"/>
                    <a:pt x="1024" y="1383"/>
                    <a:pt x="1026" y="1377"/>
                  </a:cubicBezTo>
                  <a:cubicBezTo>
                    <a:pt x="1027" y="1370"/>
                    <a:pt x="1027" y="1362"/>
                    <a:pt x="1025" y="1355"/>
                  </a:cubicBezTo>
                  <a:cubicBezTo>
                    <a:pt x="1022" y="1347"/>
                    <a:pt x="1018" y="1339"/>
                    <a:pt x="1012" y="1331"/>
                  </a:cubicBezTo>
                  <a:cubicBezTo>
                    <a:pt x="1006" y="1323"/>
                    <a:pt x="999" y="1314"/>
                    <a:pt x="990" y="1305"/>
                  </a:cubicBezTo>
                  <a:close/>
                  <a:moveTo>
                    <a:pt x="843" y="1619"/>
                  </a:moveTo>
                  <a:cubicBezTo>
                    <a:pt x="844" y="1622"/>
                    <a:pt x="844" y="1624"/>
                    <a:pt x="844" y="1626"/>
                  </a:cubicBezTo>
                  <a:cubicBezTo>
                    <a:pt x="843" y="1628"/>
                    <a:pt x="843" y="1630"/>
                    <a:pt x="841" y="1632"/>
                  </a:cubicBezTo>
                  <a:cubicBezTo>
                    <a:pt x="840" y="1634"/>
                    <a:pt x="839" y="1637"/>
                    <a:pt x="837" y="1640"/>
                  </a:cubicBezTo>
                  <a:cubicBezTo>
                    <a:pt x="835" y="1642"/>
                    <a:pt x="832" y="1645"/>
                    <a:pt x="828" y="1649"/>
                  </a:cubicBezTo>
                  <a:cubicBezTo>
                    <a:pt x="825" y="1652"/>
                    <a:pt x="821" y="1655"/>
                    <a:pt x="818" y="1657"/>
                  </a:cubicBezTo>
                  <a:cubicBezTo>
                    <a:pt x="815" y="1658"/>
                    <a:pt x="813" y="1659"/>
                    <a:pt x="811" y="1659"/>
                  </a:cubicBezTo>
                  <a:cubicBezTo>
                    <a:pt x="809" y="1659"/>
                    <a:pt x="807" y="1658"/>
                    <a:pt x="806" y="1656"/>
                  </a:cubicBezTo>
                  <a:cubicBezTo>
                    <a:pt x="804" y="1654"/>
                    <a:pt x="803" y="1651"/>
                    <a:pt x="803" y="1648"/>
                  </a:cubicBezTo>
                  <a:lnTo>
                    <a:pt x="704" y="1092"/>
                  </a:lnTo>
                  <a:cubicBezTo>
                    <a:pt x="703" y="1089"/>
                    <a:pt x="703" y="1087"/>
                    <a:pt x="703" y="1085"/>
                  </a:cubicBezTo>
                  <a:cubicBezTo>
                    <a:pt x="704" y="1083"/>
                    <a:pt x="705" y="1081"/>
                    <a:pt x="706" y="1078"/>
                  </a:cubicBezTo>
                  <a:cubicBezTo>
                    <a:pt x="707" y="1076"/>
                    <a:pt x="709" y="1074"/>
                    <a:pt x="711" y="1071"/>
                  </a:cubicBezTo>
                  <a:cubicBezTo>
                    <a:pt x="713" y="1069"/>
                    <a:pt x="716" y="1066"/>
                    <a:pt x="719" y="1062"/>
                  </a:cubicBezTo>
                  <a:cubicBezTo>
                    <a:pt x="723" y="1059"/>
                    <a:pt x="726" y="1056"/>
                    <a:pt x="729" y="1054"/>
                  </a:cubicBezTo>
                  <a:cubicBezTo>
                    <a:pt x="732" y="1053"/>
                    <a:pt x="734" y="1052"/>
                    <a:pt x="736" y="1052"/>
                  </a:cubicBezTo>
                  <a:cubicBezTo>
                    <a:pt x="739" y="1052"/>
                    <a:pt x="740" y="1053"/>
                    <a:pt x="742" y="1055"/>
                  </a:cubicBezTo>
                  <a:cubicBezTo>
                    <a:pt x="743" y="1057"/>
                    <a:pt x="744" y="1060"/>
                    <a:pt x="745" y="1063"/>
                  </a:cubicBezTo>
                  <a:lnTo>
                    <a:pt x="843" y="1619"/>
                  </a:lnTo>
                  <a:close/>
                  <a:moveTo>
                    <a:pt x="1135" y="1067"/>
                  </a:moveTo>
                  <a:cubicBezTo>
                    <a:pt x="1141" y="1074"/>
                    <a:pt x="1145" y="1079"/>
                    <a:pt x="1146" y="1083"/>
                  </a:cubicBezTo>
                  <a:cubicBezTo>
                    <a:pt x="1147" y="1088"/>
                    <a:pt x="1146" y="1091"/>
                    <a:pt x="1143" y="1094"/>
                  </a:cubicBezTo>
                  <a:lnTo>
                    <a:pt x="1037" y="1200"/>
                  </a:lnTo>
                  <a:cubicBezTo>
                    <a:pt x="1034" y="1203"/>
                    <a:pt x="1030" y="1204"/>
                    <a:pt x="1026" y="1203"/>
                  </a:cubicBezTo>
                  <a:cubicBezTo>
                    <a:pt x="1022" y="1202"/>
                    <a:pt x="1017" y="1198"/>
                    <a:pt x="1010" y="1192"/>
                  </a:cubicBezTo>
                  <a:cubicBezTo>
                    <a:pt x="1004" y="1185"/>
                    <a:pt x="1000" y="1180"/>
                    <a:pt x="999" y="1176"/>
                  </a:cubicBezTo>
                  <a:cubicBezTo>
                    <a:pt x="998" y="1172"/>
                    <a:pt x="999" y="1168"/>
                    <a:pt x="1002" y="1165"/>
                  </a:cubicBezTo>
                  <a:lnTo>
                    <a:pt x="1108" y="1059"/>
                  </a:lnTo>
                  <a:cubicBezTo>
                    <a:pt x="1110" y="1058"/>
                    <a:pt x="1111" y="1057"/>
                    <a:pt x="1113" y="1056"/>
                  </a:cubicBezTo>
                  <a:cubicBezTo>
                    <a:pt x="1114" y="1056"/>
                    <a:pt x="1116" y="1056"/>
                    <a:pt x="1119" y="1056"/>
                  </a:cubicBezTo>
                  <a:cubicBezTo>
                    <a:pt x="1121" y="1057"/>
                    <a:pt x="1123" y="1058"/>
                    <a:pt x="1126" y="1060"/>
                  </a:cubicBezTo>
                  <a:cubicBezTo>
                    <a:pt x="1128" y="1062"/>
                    <a:pt x="1131" y="1064"/>
                    <a:pt x="1135" y="1067"/>
                  </a:cubicBezTo>
                  <a:close/>
                  <a:moveTo>
                    <a:pt x="1215" y="624"/>
                  </a:moveTo>
                  <a:cubicBezTo>
                    <a:pt x="1218" y="627"/>
                    <a:pt x="1220" y="630"/>
                    <a:pt x="1223" y="632"/>
                  </a:cubicBezTo>
                  <a:cubicBezTo>
                    <a:pt x="1225" y="635"/>
                    <a:pt x="1227" y="638"/>
                    <a:pt x="1229" y="641"/>
                  </a:cubicBezTo>
                  <a:cubicBezTo>
                    <a:pt x="1231" y="643"/>
                    <a:pt x="1232" y="646"/>
                    <a:pt x="1234" y="649"/>
                  </a:cubicBezTo>
                  <a:cubicBezTo>
                    <a:pt x="1235" y="652"/>
                    <a:pt x="1236" y="655"/>
                    <a:pt x="1238" y="658"/>
                  </a:cubicBezTo>
                  <a:lnTo>
                    <a:pt x="1392" y="1050"/>
                  </a:lnTo>
                  <a:cubicBezTo>
                    <a:pt x="1393" y="1053"/>
                    <a:pt x="1394" y="1055"/>
                    <a:pt x="1394" y="1058"/>
                  </a:cubicBezTo>
                  <a:cubicBezTo>
                    <a:pt x="1394" y="1060"/>
                    <a:pt x="1393" y="1063"/>
                    <a:pt x="1392" y="1066"/>
                  </a:cubicBezTo>
                  <a:cubicBezTo>
                    <a:pt x="1391" y="1068"/>
                    <a:pt x="1389" y="1071"/>
                    <a:pt x="1386" y="1075"/>
                  </a:cubicBezTo>
                  <a:cubicBezTo>
                    <a:pt x="1383" y="1078"/>
                    <a:pt x="1380" y="1082"/>
                    <a:pt x="1375" y="1086"/>
                  </a:cubicBezTo>
                  <a:cubicBezTo>
                    <a:pt x="1370" y="1092"/>
                    <a:pt x="1365" y="1096"/>
                    <a:pt x="1361" y="1099"/>
                  </a:cubicBezTo>
                  <a:cubicBezTo>
                    <a:pt x="1357" y="1102"/>
                    <a:pt x="1354" y="1103"/>
                    <a:pt x="1352" y="1104"/>
                  </a:cubicBezTo>
                  <a:cubicBezTo>
                    <a:pt x="1349" y="1104"/>
                    <a:pt x="1347" y="1103"/>
                    <a:pt x="1346" y="1101"/>
                  </a:cubicBezTo>
                  <a:cubicBezTo>
                    <a:pt x="1344" y="1100"/>
                    <a:pt x="1343" y="1097"/>
                    <a:pt x="1342" y="1094"/>
                  </a:cubicBezTo>
                  <a:lnTo>
                    <a:pt x="1187" y="690"/>
                  </a:lnTo>
                  <a:lnTo>
                    <a:pt x="1030" y="848"/>
                  </a:lnTo>
                  <a:cubicBezTo>
                    <a:pt x="1026" y="851"/>
                    <a:pt x="1022" y="852"/>
                    <a:pt x="1017" y="850"/>
                  </a:cubicBezTo>
                  <a:cubicBezTo>
                    <a:pt x="1012" y="849"/>
                    <a:pt x="1007" y="845"/>
                    <a:pt x="1001" y="839"/>
                  </a:cubicBezTo>
                  <a:cubicBezTo>
                    <a:pt x="997" y="835"/>
                    <a:pt x="995" y="832"/>
                    <a:pt x="993" y="830"/>
                  </a:cubicBezTo>
                  <a:cubicBezTo>
                    <a:pt x="991" y="827"/>
                    <a:pt x="990" y="824"/>
                    <a:pt x="989" y="822"/>
                  </a:cubicBezTo>
                  <a:cubicBezTo>
                    <a:pt x="988" y="819"/>
                    <a:pt x="988" y="817"/>
                    <a:pt x="988" y="815"/>
                  </a:cubicBezTo>
                  <a:cubicBezTo>
                    <a:pt x="989" y="813"/>
                    <a:pt x="990" y="811"/>
                    <a:pt x="991" y="810"/>
                  </a:cubicBezTo>
                  <a:lnTo>
                    <a:pt x="1183" y="618"/>
                  </a:lnTo>
                  <a:cubicBezTo>
                    <a:pt x="1185" y="616"/>
                    <a:pt x="1187" y="614"/>
                    <a:pt x="1190" y="613"/>
                  </a:cubicBezTo>
                  <a:cubicBezTo>
                    <a:pt x="1192" y="612"/>
                    <a:pt x="1194" y="611"/>
                    <a:pt x="1197" y="612"/>
                  </a:cubicBezTo>
                  <a:cubicBezTo>
                    <a:pt x="1199" y="612"/>
                    <a:pt x="1202" y="614"/>
                    <a:pt x="1205" y="615"/>
                  </a:cubicBezTo>
                  <a:cubicBezTo>
                    <a:pt x="1208" y="617"/>
                    <a:pt x="1211" y="620"/>
                    <a:pt x="1215" y="624"/>
                  </a:cubicBezTo>
                  <a:close/>
                  <a:moveTo>
                    <a:pt x="1626" y="502"/>
                  </a:moveTo>
                  <a:cubicBezTo>
                    <a:pt x="1651" y="528"/>
                    <a:pt x="1672" y="553"/>
                    <a:pt x="1689" y="577"/>
                  </a:cubicBezTo>
                  <a:cubicBezTo>
                    <a:pt x="1706" y="602"/>
                    <a:pt x="1717" y="627"/>
                    <a:pt x="1723" y="651"/>
                  </a:cubicBezTo>
                  <a:cubicBezTo>
                    <a:pt x="1729" y="675"/>
                    <a:pt x="1728" y="699"/>
                    <a:pt x="1722" y="722"/>
                  </a:cubicBezTo>
                  <a:cubicBezTo>
                    <a:pt x="1715" y="745"/>
                    <a:pt x="1701" y="768"/>
                    <a:pt x="1679" y="790"/>
                  </a:cubicBezTo>
                  <a:cubicBezTo>
                    <a:pt x="1658" y="810"/>
                    <a:pt x="1637" y="824"/>
                    <a:pt x="1616" y="831"/>
                  </a:cubicBezTo>
                  <a:cubicBezTo>
                    <a:pt x="1594" y="837"/>
                    <a:pt x="1572" y="838"/>
                    <a:pt x="1549" y="832"/>
                  </a:cubicBezTo>
                  <a:cubicBezTo>
                    <a:pt x="1526" y="827"/>
                    <a:pt x="1502" y="815"/>
                    <a:pt x="1478" y="798"/>
                  </a:cubicBezTo>
                  <a:cubicBezTo>
                    <a:pt x="1453" y="781"/>
                    <a:pt x="1427" y="758"/>
                    <a:pt x="1400" y="731"/>
                  </a:cubicBezTo>
                  <a:cubicBezTo>
                    <a:pt x="1375" y="706"/>
                    <a:pt x="1354" y="681"/>
                    <a:pt x="1337" y="656"/>
                  </a:cubicBezTo>
                  <a:cubicBezTo>
                    <a:pt x="1320" y="631"/>
                    <a:pt x="1309" y="607"/>
                    <a:pt x="1303" y="583"/>
                  </a:cubicBezTo>
                  <a:cubicBezTo>
                    <a:pt x="1297" y="558"/>
                    <a:pt x="1298" y="535"/>
                    <a:pt x="1304" y="512"/>
                  </a:cubicBezTo>
                  <a:cubicBezTo>
                    <a:pt x="1311" y="489"/>
                    <a:pt x="1325" y="466"/>
                    <a:pt x="1347" y="444"/>
                  </a:cubicBezTo>
                  <a:cubicBezTo>
                    <a:pt x="1368" y="424"/>
                    <a:pt x="1389" y="410"/>
                    <a:pt x="1410" y="403"/>
                  </a:cubicBezTo>
                  <a:cubicBezTo>
                    <a:pt x="1432" y="396"/>
                    <a:pt x="1454" y="396"/>
                    <a:pt x="1477" y="401"/>
                  </a:cubicBezTo>
                  <a:cubicBezTo>
                    <a:pt x="1500" y="407"/>
                    <a:pt x="1524" y="419"/>
                    <a:pt x="1548" y="436"/>
                  </a:cubicBezTo>
                  <a:cubicBezTo>
                    <a:pt x="1573" y="453"/>
                    <a:pt x="1599" y="475"/>
                    <a:pt x="1626" y="502"/>
                  </a:cubicBezTo>
                  <a:close/>
                  <a:moveTo>
                    <a:pt x="1584" y="550"/>
                  </a:moveTo>
                  <a:cubicBezTo>
                    <a:pt x="1568" y="534"/>
                    <a:pt x="1553" y="520"/>
                    <a:pt x="1538" y="508"/>
                  </a:cubicBezTo>
                  <a:cubicBezTo>
                    <a:pt x="1524" y="496"/>
                    <a:pt x="1511" y="486"/>
                    <a:pt x="1499" y="478"/>
                  </a:cubicBezTo>
                  <a:cubicBezTo>
                    <a:pt x="1486" y="471"/>
                    <a:pt x="1475" y="465"/>
                    <a:pt x="1464" y="461"/>
                  </a:cubicBezTo>
                  <a:cubicBezTo>
                    <a:pt x="1453" y="458"/>
                    <a:pt x="1443" y="456"/>
                    <a:pt x="1433" y="457"/>
                  </a:cubicBezTo>
                  <a:cubicBezTo>
                    <a:pt x="1423" y="457"/>
                    <a:pt x="1414" y="460"/>
                    <a:pt x="1405" y="464"/>
                  </a:cubicBezTo>
                  <a:cubicBezTo>
                    <a:pt x="1397" y="468"/>
                    <a:pt x="1388" y="475"/>
                    <a:pt x="1380" y="483"/>
                  </a:cubicBezTo>
                  <a:cubicBezTo>
                    <a:pt x="1366" y="497"/>
                    <a:pt x="1358" y="512"/>
                    <a:pt x="1355" y="528"/>
                  </a:cubicBezTo>
                  <a:cubicBezTo>
                    <a:pt x="1353" y="544"/>
                    <a:pt x="1355" y="560"/>
                    <a:pt x="1362" y="577"/>
                  </a:cubicBezTo>
                  <a:cubicBezTo>
                    <a:pt x="1369" y="594"/>
                    <a:pt x="1379" y="612"/>
                    <a:pt x="1393" y="629"/>
                  </a:cubicBezTo>
                  <a:cubicBezTo>
                    <a:pt x="1407" y="647"/>
                    <a:pt x="1423" y="665"/>
                    <a:pt x="1442" y="684"/>
                  </a:cubicBezTo>
                  <a:cubicBezTo>
                    <a:pt x="1466" y="708"/>
                    <a:pt x="1488" y="728"/>
                    <a:pt x="1508" y="742"/>
                  </a:cubicBezTo>
                  <a:cubicBezTo>
                    <a:pt x="1528" y="757"/>
                    <a:pt x="1546" y="767"/>
                    <a:pt x="1562" y="772"/>
                  </a:cubicBezTo>
                  <a:cubicBezTo>
                    <a:pt x="1579" y="778"/>
                    <a:pt x="1594" y="779"/>
                    <a:pt x="1607" y="775"/>
                  </a:cubicBezTo>
                  <a:cubicBezTo>
                    <a:pt x="1620" y="771"/>
                    <a:pt x="1633" y="763"/>
                    <a:pt x="1646" y="751"/>
                  </a:cubicBezTo>
                  <a:cubicBezTo>
                    <a:pt x="1655" y="742"/>
                    <a:pt x="1662" y="732"/>
                    <a:pt x="1666" y="722"/>
                  </a:cubicBezTo>
                  <a:cubicBezTo>
                    <a:pt x="1670" y="711"/>
                    <a:pt x="1672" y="701"/>
                    <a:pt x="1671" y="690"/>
                  </a:cubicBezTo>
                  <a:cubicBezTo>
                    <a:pt x="1671" y="679"/>
                    <a:pt x="1668" y="668"/>
                    <a:pt x="1664" y="657"/>
                  </a:cubicBezTo>
                  <a:cubicBezTo>
                    <a:pt x="1659" y="645"/>
                    <a:pt x="1653" y="634"/>
                    <a:pt x="1646" y="622"/>
                  </a:cubicBezTo>
                  <a:cubicBezTo>
                    <a:pt x="1638" y="610"/>
                    <a:pt x="1629" y="599"/>
                    <a:pt x="1618" y="587"/>
                  </a:cubicBezTo>
                  <a:cubicBezTo>
                    <a:pt x="1608" y="574"/>
                    <a:pt x="1596" y="562"/>
                    <a:pt x="1584" y="550"/>
                  </a:cubicBezTo>
                  <a:close/>
                  <a:moveTo>
                    <a:pt x="1718" y="246"/>
                  </a:moveTo>
                  <a:cubicBezTo>
                    <a:pt x="1731" y="259"/>
                    <a:pt x="1741" y="272"/>
                    <a:pt x="1749" y="286"/>
                  </a:cubicBezTo>
                  <a:cubicBezTo>
                    <a:pt x="1757" y="299"/>
                    <a:pt x="1762" y="313"/>
                    <a:pt x="1763" y="326"/>
                  </a:cubicBezTo>
                  <a:cubicBezTo>
                    <a:pt x="1765" y="340"/>
                    <a:pt x="1763" y="353"/>
                    <a:pt x="1758" y="366"/>
                  </a:cubicBezTo>
                  <a:cubicBezTo>
                    <a:pt x="1754" y="380"/>
                    <a:pt x="1745" y="392"/>
                    <a:pt x="1733" y="405"/>
                  </a:cubicBezTo>
                  <a:cubicBezTo>
                    <a:pt x="1721" y="417"/>
                    <a:pt x="1708" y="426"/>
                    <a:pt x="1695" y="430"/>
                  </a:cubicBezTo>
                  <a:cubicBezTo>
                    <a:pt x="1683" y="435"/>
                    <a:pt x="1670" y="437"/>
                    <a:pt x="1657" y="435"/>
                  </a:cubicBezTo>
                  <a:cubicBezTo>
                    <a:pt x="1644" y="433"/>
                    <a:pt x="1631" y="429"/>
                    <a:pt x="1618" y="421"/>
                  </a:cubicBezTo>
                  <a:cubicBezTo>
                    <a:pt x="1604" y="413"/>
                    <a:pt x="1591" y="402"/>
                    <a:pt x="1577" y="388"/>
                  </a:cubicBezTo>
                  <a:cubicBezTo>
                    <a:pt x="1565" y="376"/>
                    <a:pt x="1555" y="363"/>
                    <a:pt x="1547" y="350"/>
                  </a:cubicBezTo>
                  <a:cubicBezTo>
                    <a:pt x="1540" y="336"/>
                    <a:pt x="1535" y="323"/>
                    <a:pt x="1533" y="310"/>
                  </a:cubicBezTo>
                  <a:cubicBezTo>
                    <a:pt x="1531" y="296"/>
                    <a:pt x="1532" y="283"/>
                    <a:pt x="1537" y="269"/>
                  </a:cubicBezTo>
                  <a:cubicBezTo>
                    <a:pt x="1542" y="256"/>
                    <a:pt x="1550" y="243"/>
                    <a:pt x="1563" y="231"/>
                  </a:cubicBezTo>
                  <a:cubicBezTo>
                    <a:pt x="1576" y="217"/>
                    <a:pt x="1590" y="208"/>
                    <a:pt x="1603" y="204"/>
                  </a:cubicBezTo>
                  <a:cubicBezTo>
                    <a:pt x="1617" y="199"/>
                    <a:pt x="1630" y="198"/>
                    <a:pt x="1643" y="201"/>
                  </a:cubicBezTo>
                  <a:cubicBezTo>
                    <a:pt x="1656" y="203"/>
                    <a:pt x="1669" y="208"/>
                    <a:pt x="1682" y="216"/>
                  </a:cubicBezTo>
                  <a:cubicBezTo>
                    <a:pt x="1694" y="224"/>
                    <a:pt x="1706" y="234"/>
                    <a:pt x="1718" y="246"/>
                  </a:cubicBezTo>
                  <a:close/>
                  <a:moveTo>
                    <a:pt x="1684" y="283"/>
                  </a:moveTo>
                  <a:cubicBezTo>
                    <a:pt x="1674" y="273"/>
                    <a:pt x="1665" y="265"/>
                    <a:pt x="1656" y="259"/>
                  </a:cubicBezTo>
                  <a:cubicBezTo>
                    <a:pt x="1648" y="253"/>
                    <a:pt x="1639" y="249"/>
                    <a:pt x="1632" y="247"/>
                  </a:cubicBezTo>
                  <a:cubicBezTo>
                    <a:pt x="1624" y="245"/>
                    <a:pt x="1617" y="245"/>
                    <a:pt x="1610" y="247"/>
                  </a:cubicBezTo>
                  <a:cubicBezTo>
                    <a:pt x="1603" y="249"/>
                    <a:pt x="1596" y="253"/>
                    <a:pt x="1590" y="260"/>
                  </a:cubicBezTo>
                  <a:cubicBezTo>
                    <a:pt x="1584" y="266"/>
                    <a:pt x="1580" y="272"/>
                    <a:pt x="1578" y="279"/>
                  </a:cubicBezTo>
                  <a:cubicBezTo>
                    <a:pt x="1576" y="286"/>
                    <a:pt x="1576" y="293"/>
                    <a:pt x="1578" y="300"/>
                  </a:cubicBezTo>
                  <a:cubicBezTo>
                    <a:pt x="1579" y="308"/>
                    <a:pt x="1583" y="316"/>
                    <a:pt x="1589" y="324"/>
                  </a:cubicBezTo>
                  <a:cubicBezTo>
                    <a:pt x="1595" y="333"/>
                    <a:pt x="1602" y="341"/>
                    <a:pt x="1612" y="351"/>
                  </a:cubicBezTo>
                  <a:cubicBezTo>
                    <a:pt x="1623" y="362"/>
                    <a:pt x="1634" y="371"/>
                    <a:pt x="1643" y="377"/>
                  </a:cubicBezTo>
                  <a:cubicBezTo>
                    <a:pt x="1652" y="383"/>
                    <a:pt x="1661" y="387"/>
                    <a:pt x="1668" y="389"/>
                  </a:cubicBezTo>
                  <a:cubicBezTo>
                    <a:pt x="1676" y="390"/>
                    <a:pt x="1682" y="390"/>
                    <a:pt x="1689" y="387"/>
                  </a:cubicBezTo>
                  <a:cubicBezTo>
                    <a:pt x="1695" y="384"/>
                    <a:pt x="1701" y="380"/>
                    <a:pt x="1707" y="374"/>
                  </a:cubicBezTo>
                  <a:cubicBezTo>
                    <a:pt x="1714" y="368"/>
                    <a:pt x="1718" y="361"/>
                    <a:pt x="1720" y="354"/>
                  </a:cubicBezTo>
                  <a:cubicBezTo>
                    <a:pt x="1721" y="347"/>
                    <a:pt x="1721" y="340"/>
                    <a:pt x="1719" y="332"/>
                  </a:cubicBezTo>
                  <a:cubicBezTo>
                    <a:pt x="1716" y="325"/>
                    <a:pt x="1712" y="317"/>
                    <a:pt x="1706" y="308"/>
                  </a:cubicBezTo>
                  <a:cubicBezTo>
                    <a:pt x="1700" y="300"/>
                    <a:pt x="1693" y="292"/>
                    <a:pt x="1684" y="283"/>
                  </a:cubicBezTo>
                  <a:close/>
                  <a:moveTo>
                    <a:pt x="2076" y="216"/>
                  </a:moveTo>
                  <a:cubicBezTo>
                    <a:pt x="2089" y="229"/>
                    <a:pt x="2100" y="243"/>
                    <a:pt x="2107" y="256"/>
                  </a:cubicBezTo>
                  <a:cubicBezTo>
                    <a:pt x="2115" y="270"/>
                    <a:pt x="2120" y="283"/>
                    <a:pt x="2122" y="297"/>
                  </a:cubicBezTo>
                  <a:cubicBezTo>
                    <a:pt x="2123" y="310"/>
                    <a:pt x="2122" y="324"/>
                    <a:pt x="2117" y="337"/>
                  </a:cubicBezTo>
                  <a:cubicBezTo>
                    <a:pt x="2112" y="350"/>
                    <a:pt x="2103" y="363"/>
                    <a:pt x="2091" y="375"/>
                  </a:cubicBezTo>
                  <a:cubicBezTo>
                    <a:pt x="2079" y="387"/>
                    <a:pt x="2066" y="396"/>
                    <a:pt x="2054" y="401"/>
                  </a:cubicBezTo>
                  <a:cubicBezTo>
                    <a:pt x="2041" y="406"/>
                    <a:pt x="2028" y="407"/>
                    <a:pt x="2015" y="406"/>
                  </a:cubicBezTo>
                  <a:cubicBezTo>
                    <a:pt x="2002" y="404"/>
                    <a:pt x="1989" y="399"/>
                    <a:pt x="1976" y="391"/>
                  </a:cubicBezTo>
                  <a:cubicBezTo>
                    <a:pt x="1963" y="383"/>
                    <a:pt x="1949" y="372"/>
                    <a:pt x="1936" y="359"/>
                  </a:cubicBezTo>
                  <a:cubicBezTo>
                    <a:pt x="1923" y="346"/>
                    <a:pt x="1913" y="334"/>
                    <a:pt x="1906" y="320"/>
                  </a:cubicBezTo>
                  <a:cubicBezTo>
                    <a:pt x="1898" y="307"/>
                    <a:pt x="1893" y="294"/>
                    <a:pt x="1891" y="280"/>
                  </a:cubicBezTo>
                  <a:cubicBezTo>
                    <a:pt x="1889" y="267"/>
                    <a:pt x="1891" y="253"/>
                    <a:pt x="1895" y="240"/>
                  </a:cubicBezTo>
                  <a:cubicBezTo>
                    <a:pt x="1900" y="227"/>
                    <a:pt x="1909" y="214"/>
                    <a:pt x="1921" y="201"/>
                  </a:cubicBezTo>
                  <a:cubicBezTo>
                    <a:pt x="1934" y="188"/>
                    <a:pt x="1948" y="179"/>
                    <a:pt x="1962" y="174"/>
                  </a:cubicBezTo>
                  <a:cubicBezTo>
                    <a:pt x="1975" y="170"/>
                    <a:pt x="1989" y="169"/>
                    <a:pt x="2002" y="171"/>
                  </a:cubicBezTo>
                  <a:cubicBezTo>
                    <a:pt x="2015" y="173"/>
                    <a:pt x="2028" y="179"/>
                    <a:pt x="2040" y="187"/>
                  </a:cubicBezTo>
                  <a:cubicBezTo>
                    <a:pt x="2053" y="195"/>
                    <a:pt x="2065" y="205"/>
                    <a:pt x="2076" y="216"/>
                  </a:cubicBezTo>
                  <a:close/>
                  <a:moveTo>
                    <a:pt x="2042" y="253"/>
                  </a:moveTo>
                  <a:cubicBezTo>
                    <a:pt x="2032" y="244"/>
                    <a:pt x="2023" y="236"/>
                    <a:pt x="2015" y="230"/>
                  </a:cubicBezTo>
                  <a:cubicBezTo>
                    <a:pt x="2006" y="224"/>
                    <a:pt x="1998" y="220"/>
                    <a:pt x="1990" y="218"/>
                  </a:cubicBezTo>
                  <a:cubicBezTo>
                    <a:pt x="1982" y="216"/>
                    <a:pt x="1975" y="216"/>
                    <a:pt x="1968" y="218"/>
                  </a:cubicBezTo>
                  <a:cubicBezTo>
                    <a:pt x="1961" y="220"/>
                    <a:pt x="1954" y="224"/>
                    <a:pt x="1948" y="230"/>
                  </a:cubicBezTo>
                  <a:cubicBezTo>
                    <a:pt x="1942" y="236"/>
                    <a:pt x="1938" y="243"/>
                    <a:pt x="1936" y="249"/>
                  </a:cubicBezTo>
                  <a:cubicBezTo>
                    <a:pt x="1934" y="256"/>
                    <a:pt x="1934" y="263"/>
                    <a:pt x="1936" y="271"/>
                  </a:cubicBezTo>
                  <a:cubicBezTo>
                    <a:pt x="1938" y="278"/>
                    <a:pt x="1942" y="286"/>
                    <a:pt x="1947" y="295"/>
                  </a:cubicBezTo>
                  <a:cubicBezTo>
                    <a:pt x="1953" y="303"/>
                    <a:pt x="1961" y="312"/>
                    <a:pt x="1970" y="321"/>
                  </a:cubicBezTo>
                  <a:cubicBezTo>
                    <a:pt x="1982" y="333"/>
                    <a:pt x="1992" y="342"/>
                    <a:pt x="2001" y="348"/>
                  </a:cubicBezTo>
                  <a:cubicBezTo>
                    <a:pt x="2011" y="354"/>
                    <a:pt x="2019" y="358"/>
                    <a:pt x="2026" y="359"/>
                  </a:cubicBezTo>
                  <a:cubicBezTo>
                    <a:pt x="2034" y="361"/>
                    <a:pt x="2041" y="360"/>
                    <a:pt x="2047" y="358"/>
                  </a:cubicBezTo>
                  <a:cubicBezTo>
                    <a:pt x="2053" y="355"/>
                    <a:pt x="2059" y="351"/>
                    <a:pt x="2065" y="345"/>
                  </a:cubicBezTo>
                  <a:cubicBezTo>
                    <a:pt x="2072" y="338"/>
                    <a:pt x="2076" y="331"/>
                    <a:pt x="2078" y="324"/>
                  </a:cubicBezTo>
                  <a:cubicBezTo>
                    <a:pt x="2080" y="318"/>
                    <a:pt x="2079" y="310"/>
                    <a:pt x="2077" y="303"/>
                  </a:cubicBezTo>
                  <a:cubicBezTo>
                    <a:pt x="2075" y="295"/>
                    <a:pt x="2070" y="287"/>
                    <a:pt x="2065" y="279"/>
                  </a:cubicBezTo>
                  <a:cubicBezTo>
                    <a:pt x="2059" y="271"/>
                    <a:pt x="2051" y="262"/>
                    <a:pt x="2042" y="253"/>
                  </a:cubicBezTo>
                  <a:close/>
                  <a:moveTo>
                    <a:pt x="1896" y="567"/>
                  </a:moveTo>
                  <a:cubicBezTo>
                    <a:pt x="1896" y="570"/>
                    <a:pt x="1896" y="572"/>
                    <a:pt x="1896" y="574"/>
                  </a:cubicBezTo>
                  <a:cubicBezTo>
                    <a:pt x="1896" y="576"/>
                    <a:pt x="1895" y="578"/>
                    <a:pt x="1894" y="580"/>
                  </a:cubicBezTo>
                  <a:cubicBezTo>
                    <a:pt x="1893" y="582"/>
                    <a:pt x="1891" y="585"/>
                    <a:pt x="1889" y="587"/>
                  </a:cubicBezTo>
                  <a:cubicBezTo>
                    <a:pt x="1887" y="590"/>
                    <a:pt x="1884" y="593"/>
                    <a:pt x="1881" y="596"/>
                  </a:cubicBezTo>
                  <a:cubicBezTo>
                    <a:pt x="1877" y="600"/>
                    <a:pt x="1873" y="603"/>
                    <a:pt x="1871" y="604"/>
                  </a:cubicBezTo>
                  <a:cubicBezTo>
                    <a:pt x="1868" y="606"/>
                    <a:pt x="1865" y="607"/>
                    <a:pt x="1863" y="607"/>
                  </a:cubicBezTo>
                  <a:cubicBezTo>
                    <a:pt x="1861" y="606"/>
                    <a:pt x="1859" y="605"/>
                    <a:pt x="1858" y="604"/>
                  </a:cubicBezTo>
                  <a:cubicBezTo>
                    <a:pt x="1857" y="602"/>
                    <a:pt x="1856" y="599"/>
                    <a:pt x="1855" y="596"/>
                  </a:cubicBezTo>
                  <a:lnTo>
                    <a:pt x="1756" y="39"/>
                  </a:lnTo>
                  <a:cubicBezTo>
                    <a:pt x="1756" y="37"/>
                    <a:pt x="1755" y="35"/>
                    <a:pt x="1756" y="33"/>
                  </a:cubicBezTo>
                  <a:cubicBezTo>
                    <a:pt x="1756" y="31"/>
                    <a:pt x="1757" y="29"/>
                    <a:pt x="1758" y="26"/>
                  </a:cubicBezTo>
                  <a:cubicBezTo>
                    <a:pt x="1759" y="24"/>
                    <a:pt x="1761" y="22"/>
                    <a:pt x="1763" y="19"/>
                  </a:cubicBezTo>
                  <a:cubicBezTo>
                    <a:pt x="1765" y="17"/>
                    <a:pt x="1768" y="13"/>
                    <a:pt x="1771" y="10"/>
                  </a:cubicBezTo>
                  <a:cubicBezTo>
                    <a:pt x="1775" y="6"/>
                    <a:pt x="1778" y="4"/>
                    <a:pt x="1781" y="2"/>
                  </a:cubicBezTo>
                  <a:cubicBezTo>
                    <a:pt x="1784" y="0"/>
                    <a:pt x="1786" y="0"/>
                    <a:pt x="1789" y="0"/>
                  </a:cubicBezTo>
                  <a:cubicBezTo>
                    <a:pt x="1791" y="0"/>
                    <a:pt x="1793" y="1"/>
                    <a:pt x="1794" y="3"/>
                  </a:cubicBezTo>
                  <a:cubicBezTo>
                    <a:pt x="1795" y="5"/>
                    <a:pt x="1796" y="7"/>
                    <a:pt x="1797" y="11"/>
                  </a:cubicBezTo>
                  <a:lnTo>
                    <a:pt x="1896" y="567"/>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4" name="Freeform 32"/>
            <p:cNvSpPr>
              <a:spLocks noEditPoints="1"/>
            </p:cNvSpPr>
            <p:nvPr/>
          </p:nvSpPr>
          <p:spPr bwMode="auto">
            <a:xfrm>
              <a:off x="3497" y="2967"/>
              <a:ext cx="433" cy="428"/>
            </a:xfrm>
            <a:custGeom>
              <a:avLst/>
              <a:gdLst>
                <a:gd name="T0" fmla="*/ 405 w 2194"/>
                <a:gd name="T1" fmla="*/ 2108 h 2162"/>
                <a:gd name="T2" fmla="*/ 364 w 2194"/>
                <a:gd name="T3" fmla="*/ 2161 h 2162"/>
                <a:gd name="T4" fmla="*/ 13 w 2194"/>
                <a:gd name="T5" fmla="*/ 1896 h 2162"/>
                <a:gd name="T6" fmla="*/ 202 w 2194"/>
                <a:gd name="T7" fmla="*/ 1671 h 2162"/>
                <a:gd name="T8" fmla="*/ 735 w 2194"/>
                <a:gd name="T9" fmla="*/ 1709 h 2162"/>
                <a:gd name="T10" fmla="*/ 413 w 2194"/>
                <a:gd name="T11" fmla="*/ 1789 h 2162"/>
                <a:gd name="T12" fmla="*/ 490 w 2194"/>
                <a:gd name="T13" fmla="*/ 1459 h 2162"/>
                <a:gd name="T14" fmla="*/ 476 w 2194"/>
                <a:gd name="T15" fmla="*/ 1519 h 2162"/>
                <a:gd name="T16" fmla="*/ 406 w 2194"/>
                <a:gd name="T17" fmla="*/ 1687 h 2162"/>
                <a:gd name="T18" fmla="*/ 678 w 2194"/>
                <a:gd name="T19" fmla="*/ 1779 h 2162"/>
                <a:gd name="T20" fmla="*/ 736 w 2194"/>
                <a:gd name="T21" fmla="*/ 1298 h 2162"/>
                <a:gd name="T22" fmla="*/ 675 w 2194"/>
                <a:gd name="T23" fmla="*/ 1487 h 2162"/>
                <a:gd name="T24" fmla="*/ 581 w 2194"/>
                <a:gd name="T25" fmla="*/ 1283 h 2162"/>
                <a:gd name="T26" fmla="*/ 674 w 2194"/>
                <a:gd name="T27" fmla="*/ 1312 h 2162"/>
                <a:gd name="T28" fmla="*/ 607 w 2194"/>
                <a:gd name="T29" fmla="*/ 1376 h 2162"/>
                <a:gd name="T30" fmla="*/ 738 w 2194"/>
                <a:gd name="T31" fmla="*/ 1406 h 2162"/>
                <a:gd name="T32" fmla="*/ 1140 w 2194"/>
                <a:gd name="T33" fmla="*/ 1349 h 2162"/>
                <a:gd name="T34" fmla="*/ 954 w 2194"/>
                <a:gd name="T35" fmla="*/ 1411 h 2162"/>
                <a:gd name="T36" fmla="*/ 1020 w 2194"/>
                <a:gd name="T37" fmla="*/ 1223 h 2162"/>
                <a:gd name="T38" fmla="*/ 986 w 2194"/>
                <a:gd name="T39" fmla="*/ 1270 h 2162"/>
                <a:gd name="T40" fmla="*/ 1019 w 2194"/>
                <a:gd name="T41" fmla="*/ 1400 h 2162"/>
                <a:gd name="T42" fmla="*/ 1083 w 2194"/>
                <a:gd name="T43" fmla="*/ 1331 h 2162"/>
                <a:gd name="T44" fmla="*/ 899 w 2194"/>
                <a:gd name="T45" fmla="*/ 1649 h 2162"/>
                <a:gd name="T46" fmla="*/ 774 w 2194"/>
                <a:gd name="T47" fmla="*/ 1085 h 2162"/>
                <a:gd name="T48" fmla="*/ 812 w 2194"/>
                <a:gd name="T49" fmla="*/ 1055 h 2162"/>
                <a:gd name="T50" fmla="*/ 1107 w 2194"/>
                <a:gd name="T51" fmla="*/ 1200 h 2162"/>
                <a:gd name="T52" fmla="*/ 1183 w 2194"/>
                <a:gd name="T53" fmla="*/ 1056 h 2162"/>
                <a:gd name="T54" fmla="*/ 1299 w 2194"/>
                <a:gd name="T55" fmla="*/ 641 h 2162"/>
                <a:gd name="T56" fmla="*/ 1457 w 2194"/>
                <a:gd name="T57" fmla="*/ 1075 h 2162"/>
                <a:gd name="T58" fmla="*/ 1258 w 2194"/>
                <a:gd name="T59" fmla="*/ 690 h 2162"/>
                <a:gd name="T60" fmla="*/ 1059 w 2194"/>
                <a:gd name="T61" fmla="*/ 815 h 2162"/>
                <a:gd name="T62" fmla="*/ 1285 w 2194"/>
                <a:gd name="T63" fmla="*/ 624 h 2162"/>
                <a:gd name="T64" fmla="*/ 1700 w 2194"/>
                <a:gd name="T65" fmla="*/ 834 h 2162"/>
                <a:gd name="T66" fmla="*/ 1615 w 2194"/>
                <a:gd name="T67" fmla="*/ 861 h 2162"/>
                <a:gd name="T68" fmla="*/ 1608 w 2194"/>
                <a:gd name="T69" fmla="*/ 824 h 2162"/>
                <a:gd name="T70" fmla="*/ 1727 w 2194"/>
                <a:gd name="T71" fmla="*/ 662 h 2162"/>
                <a:gd name="T72" fmla="*/ 1528 w 2194"/>
                <a:gd name="T73" fmla="*/ 673 h 2162"/>
                <a:gd name="T74" fmla="*/ 1345 w 2194"/>
                <a:gd name="T75" fmla="*/ 527 h 2162"/>
                <a:gd name="T76" fmla="*/ 1530 w 2194"/>
                <a:gd name="T77" fmla="*/ 407 h 2162"/>
                <a:gd name="T78" fmla="*/ 1594 w 2194"/>
                <a:gd name="T79" fmla="*/ 548 h 2162"/>
                <a:gd name="T80" fmla="*/ 1834 w 2194"/>
                <a:gd name="T81" fmla="*/ 326 h 2162"/>
                <a:gd name="T82" fmla="*/ 1648 w 2194"/>
                <a:gd name="T83" fmla="*/ 388 h 2162"/>
                <a:gd name="T84" fmla="*/ 1714 w 2194"/>
                <a:gd name="T85" fmla="*/ 201 h 2162"/>
                <a:gd name="T86" fmla="*/ 1680 w 2194"/>
                <a:gd name="T87" fmla="*/ 247 h 2162"/>
                <a:gd name="T88" fmla="*/ 1713 w 2194"/>
                <a:gd name="T89" fmla="*/ 377 h 2162"/>
                <a:gd name="T90" fmla="*/ 1777 w 2194"/>
                <a:gd name="T91" fmla="*/ 308 h 2162"/>
                <a:gd name="T92" fmla="*/ 2162 w 2194"/>
                <a:gd name="T93" fmla="*/ 375 h 2162"/>
                <a:gd name="T94" fmla="*/ 1962 w 2194"/>
                <a:gd name="T95" fmla="*/ 280 h 2162"/>
                <a:gd name="T96" fmla="*/ 2147 w 2194"/>
                <a:gd name="T97" fmla="*/ 216 h 2162"/>
                <a:gd name="T98" fmla="*/ 2006 w 2194"/>
                <a:gd name="T99" fmla="*/ 249 h 2162"/>
                <a:gd name="T100" fmla="*/ 2117 w 2194"/>
                <a:gd name="T101" fmla="*/ 358 h 2162"/>
                <a:gd name="T102" fmla="*/ 1966 w 2194"/>
                <a:gd name="T103" fmla="*/ 567 h 2162"/>
                <a:gd name="T104" fmla="*/ 1933 w 2194"/>
                <a:gd name="T105" fmla="*/ 607 h 2162"/>
                <a:gd name="T106" fmla="*/ 1833 w 2194"/>
                <a:gd name="T107" fmla="*/ 19 h 2162"/>
                <a:gd name="T108" fmla="*/ 1966 w 2194"/>
                <a:gd name="T109" fmla="*/ 567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94" h="2162">
                  <a:moveTo>
                    <a:pt x="227" y="1682"/>
                  </a:moveTo>
                  <a:cubicBezTo>
                    <a:pt x="230" y="1685"/>
                    <a:pt x="233" y="1688"/>
                    <a:pt x="235" y="1690"/>
                  </a:cubicBezTo>
                  <a:cubicBezTo>
                    <a:pt x="237" y="1693"/>
                    <a:pt x="239" y="1696"/>
                    <a:pt x="241" y="1698"/>
                  </a:cubicBezTo>
                  <a:cubicBezTo>
                    <a:pt x="243" y="1701"/>
                    <a:pt x="245" y="1704"/>
                    <a:pt x="246" y="1707"/>
                  </a:cubicBezTo>
                  <a:cubicBezTo>
                    <a:pt x="247" y="1710"/>
                    <a:pt x="249" y="1713"/>
                    <a:pt x="250" y="1716"/>
                  </a:cubicBezTo>
                  <a:lnTo>
                    <a:pt x="405" y="2108"/>
                  </a:lnTo>
                  <a:cubicBezTo>
                    <a:pt x="406" y="2110"/>
                    <a:pt x="406" y="2113"/>
                    <a:pt x="406" y="2116"/>
                  </a:cubicBezTo>
                  <a:cubicBezTo>
                    <a:pt x="406" y="2118"/>
                    <a:pt x="406" y="2121"/>
                    <a:pt x="405" y="2124"/>
                  </a:cubicBezTo>
                  <a:cubicBezTo>
                    <a:pt x="403" y="2126"/>
                    <a:pt x="401" y="2129"/>
                    <a:pt x="399" y="2133"/>
                  </a:cubicBezTo>
                  <a:cubicBezTo>
                    <a:pt x="396" y="2136"/>
                    <a:pt x="392" y="2140"/>
                    <a:pt x="388" y="2144"/>
                  </a:cubicBezTo>
                  <a:cubicBezTo>
                    <a:pt x="382" y="2150"/>
                    <a:pt x="377" y="2154"/>
                    <a:pt x="374" y="2157"/>
                  </a:cubicBezTo>
                  <a:cubicBezTo>
                    <a:pt x="370" y="2160"/>
                    <a:pt x="367" y="2161"/>
                    <a:pt x="364" y="2161"/>
                  </a:cubicBezTo>
                  <a:cubicBezTo>
                    <a:pt x="362" y="2162"/>
                    <a:pt x="360" y="2161"/>
                    <a:pt x="358" y="2159"/>
                  </a:cubicBezTo>
                  <a:cubicBezTo>
                    <a:pt x="357" y="2158"/>
                    <a:pt x="356" y="2155"/>
                    <a:pt x="354" y="2152"/>
                  </a:cubicBezTo>
                  <a:lnTo>
                    <a:pt x="200" y="1748"/>
                  </a:lnTo>
                  <a:lnTo>
                    <a:pt x="42" y="1906"/>
                  </a:lnTo>
                  <a:cubicBezTo>
                    <a:pt x="39" y="1909"/>
                    <a:pt x="35" y="1910"/>
                    <a:pt x="30" y="1908"/>
                  </a:cubicBezTo>
                  <a:cubicBezTo>
                    <a:pt x="25" y="1906"/>
                    <a:pt x="19" y="1903"/>
                    <a:pt x="13" y="1896"/>
                  </a:cubicBezTo>
                  <a:cubicBezTo>
                    <a:pt x="10" y="1893"/>
                    <a:pt x="7" y="1890"/>
                    <a:pt x="5" y="1887"/>
                  </a:cubicBezTo>
                  <a:cubicBezTo>
                    <a:pt x="3" y="1885"/>
                    <a:pt x="2" y="1882"/>
                    <a:pt x="1" y="1880"/>
                  </a:cubicBezTo>
                  <a:cubicBezTo>
                    <a:pt x="0" y="1877"/>
                    <a:pt x="0" y="1875"/>
                    <a:pt x="1" y="1873"/>
                  </a:cubicBezTo>
                  <a:cubicBezTo>
                    <a:pt x="1" y="1871"/>
                    <a:pt x="2" y="1869"/>
                    <a:pt x="4" y="1868"/>
                  </a:cubicBezTo>
                  <a:lnTo>
                    <a:pt x="195" y="1676"/>
                  </a:lnTo>
                  <a:cubicBezTo>
                    <a:pt x="198" y="1674"/>
                    <a:pt x="200" y="1672"/>
                    <a:pt x="202" y="1671"/>
                  </a:cubicBezTo>
                  <a:cubicBezTo>
                    <a:pt x="205" y="1669"/>
                    <a:pt x="207" y="1669"/>
                    <a:pt x="209" y="1670"/>
                  </a:cubicBezTo>
                  <a:cubicBezTo>
                    <a:pt x="212" y="1670"/>
                    <a:pt x="214" y="1671"/>
                    <a:pt x="217" y="1673"/>
                  </a:cubicBezTo>
                  <a:cubicBezTo>
                    <a:pt x="220" y="1675"/>
                    <a:pt x="224" y="1678"/>
                    <a:pt x="227" y="1682"/>
                  </a:cubicBezTo>
                  <a:close/>
                  <a:moveTo>
                    <a:pt x="638" y="1560"/>
                  </a:moveTo>
                  <a:cubicBezTo>
                    <a:pt x="664" y="1585"/>
                    <a:pt x="685" y="1610"/>
                    <a:pt x="702" y="1635"/>
                  </a:cubicBezTo>
                  <a:cubicBezTo>
                    <a:pt x="718" y="1660"/>
                    <a:pt x="730" y="1685"/>
                    <a:pt x="735" y="1709"/>
                  </a:cubicBezTo>
                  <a:cubicBezTo>
                    <a:pt x="741" y="1733"/>
                    <a:pt x="741" y="1757"/>
                    <a:pt x="734" y="1780"/>
                  </a:cubicBezTo>
                  <a:cubicBezTo>
                    <a:pt x="727" y="1803"/>
                    <a:pt x="713" y="1826"/>
                    <a:pt x="691" y="1847"/>
                  </a:cubicBezTo>
                  <a:cubicBezTo>
                    <a:pt x="671" y="1868"/>
                    <a:pt x="650" y="1882"/>
                    <a:pt x="628" y="1889"/>
                  </a:cubicBezTo>
                  <a:cubicBezTo>
                    <a:pt x="606" y="1895"/>
                    <a:pt x="584" y="1896"/>
                    <a:pt x="561" y="1890"/>
                  </a:cubicBezTo>
                  <a:cubicBezTo>
                    <a:pt x="538" y="1885"/>
                    <a:pt x="515" y="1873"/>
                    <a:pt x="490" y="1856"/>
                  </a:cubicBezTo>
                  <a:cubicBezTo>
                    <a:pt x="465" y="1838"/>
                    <a:pt x="440" y="1816"/>
                    <a:pt x="413" y="1789"/>
                  </a:cubicBezTo>
                  <a:cubicBezTo>
                    <a:pt x="387" y="1764"/>
                    <a:pt x="366" y="1739"/>
                    <a:pt x="350" y="1714"/>
                  </a:cubicBezTo>
                  <a:cubicBezTo>
                    <a:pt x="333" y="1689"/>
                    <a:pt x="321" y="1665"/>
                    <a:pt x="316" y="1640"/>
                  </a:cubicBezTo>
                  <a:cubicBezTo>
                    <a:pt x="310" y="1616"/>
                    <a:pt x="310" y="1593"/>
                    <a:pt x="317" y="1569"/>
                  </a:cubicBezTo>
                  <a:cubicBezTo>
                    <a:pt x="324" y="1546"/>
                    <a:pt x="338" y="1524"/>
                    <a:pt x="359" y="1502"/>
                  </a:cubicBezTo>
                  <a:cubicBezTo>
                    <a:pt x="380" y="1481"/>
                    <a:pt x="401" y="1468"/>
                    <a:pt x="423" y="1461"/>
                  </a:cubicBezTo>
                  <a:cubicBezTo>
                    <a:pt x="444" y="1454"/>
                    <a:pt x="467" y="1454"/>
                    <a:pt x="490" y="1459"/>
                  </a:cubicBezTo>
                  <a:cubicBezTo>
                    <a:pt x="513" y="1465"/>
                    <a:pt x="536" y="1476"/>
                    <a:pt x="561" y="1494"/>
                  </a:cubicBezTo>
                  <a:cubicBezTo>
                    <a:pt x="585" y="1511"/>
                    <a:pt x="611" y="1533"/>
                    <a:pt x="638" y="1560"/>
                  </a:cubicBezTo>
                  <a:close/>
                  <a:moveTo>
                    <a:pt x="597" y="1608"/>
                  </a:moveTo>
                  <a:cubicBezTo>
                    <a:pt x="580" y="1592"/>
                    <a:pt x="565" y="1577"/>
                    <a:pt x="551" y="1566"/>
                  </a:cubicBezTo>
                  <a:cubicBezTo>
                    <a:pt x="537" y="1554"/>
                    <a:pt x="523" y="1544"/>
                    <a:pt x="511" y="1536"/>
                  </a:cubicBezTo>
                  <a:cubicBezTo>
                    <a:pt x="499" y="1528"/>
                    <a:pt x="487" y="1523"/>
                    <a:pt x="476" y="1519"/>
                  </a:cubicBezTo>
                  <a:cubicBezTo>
                    <a:pt x="465" y="1516"/>
                    <a:pt x="455" y="1514"/>
                    <a:pt x="445" y="1515"/>
                  </a:cubicBezTo>
                  <a:cubicBezTo>
                    <a:pt x="436" y="1515"/>
                    <a:pt x="426" y="1517"/>
                    <a:pt x="418" y="1522"/>
                  </a:cubicBezTo>
                  <a:cubicBezTo>
                    <a:pt x="409" y="1526"/>
                    <a:pt x="401" y="1533"/>
                    <a:pt x="393" y="1541"/>
                  </a:cubicBezTo>
                  <a:cubicBezTo>
                    <a:pt x="378" y="1555"/>
                    <a:pt x="370" y="1570"/>
                    <a:pt x="368" y="1586"/>
                  </a:cubicBezTo>
                  <a:cubicBezTo>
                    <a:pt x="366" y="1602"/>
                    <a:pt x="368" y="1618"/>
                    <a:pt x="375" y="1635"/>
                  </a:cubicBezTo>
                  <a:cubicBezTo>
                    <a:pt x="381" y="1652"/>
                    <a:pt x="392" y="1669"/>
                    <a:pt x="406" y="1687"/>
                  </a:cubicBezTo>
                  <a:cubicBezTo>
                    <a:pt x="420" y="1705"/>
                    <a:pt x="436" y="1723"/>
                    <a:pt x="454" y="1741"/>
                  </a:cubicBezTo>
                  <a:cubicBezTo>
                    <a:pt x="479" y="1766"/>
                    <a:pt x="501" y="1786"/>
                    <a:pt x="521" y="1800"/>
                  </a:cubicBezTo>
                  <a:cubicBezTo>
                    <a:pt x="540" y="1815"/>
                    <a:pt x="558" y="1825"/>
                    <a:pt x="575" y="1830"/>
                  </a:cubicBezTo>
                  <a:cubicBezTo>
                    <a:pt x="591" y="1836"/>
                    <a:pt x="606" y="1836"/>
                    <a:pt x="619" y="1833"/>
                  </a:cubicBezTo>
                  <a:cubicBezTo>
                    <a:pt x="633" y="1829"/>
                    <a:pt x="646" y="1821"/>
                    <a:pt x="658" y="1809"/>
                  </a:cubicBezTo>
                  <a:cubicBezTo>
                    <a:pt x="667" y="1800"/>
                    <a:pt x="674" y="1790"/>
                    <a:pt x="678" y="1779"/>
                  </a:cubicBezTo>
                  <a:cubicBezTo>
                    <a:pt x="683" y="1769"/>
                    <a:pt x="684" y="1759"/>
                    <a:pt x="684" y="1748"/>
                  </a:cubicBezTo>
                  <a:cubicBezTo>
                    <a:pt x="683" y="1737"/>
                    <a:pt x="681" y="1726"/>
                    <a:pt x="676" y="1714"/>
                  </a:cubicBezTo>
                  <a:cubicBezTo>
                    <a:pt x="672" y="1703"/>
                    <a:pt x="666" y="1692"/>
                    <a:pt x="658" y="1680"/>
                  </a:cubicBezTo>
                  <a:cubicBezTo>
                    <a:pt x="650" y="1668"/>
                    <a:pt x="641" y="1656"/>
                    <a:pt x="631" y="1644"/>
                  </a:cubicBezTo>
                  <a:cubicBezTo>
                    <a:pt x="620" y="1632"/>
                    <a:pt x="609" y="1620"/>
                    <a:pt x="597" y="1608"/>
                  </a:cubicBezTo>
                  <a:close/>
                  <a:moveTo>
                    <a:pt x="736" y="1298"/>
                  </a:moveTo>
                  <a:cubicBezTo>
                    <a:pt x="749" y="1311"/>
                    <a:pt x="760" y="1324"/>
                    <a:pt x="767" y="1338"/>
                  </a:cubicBezTo>
                  <a:cubicBezTo>
                    <a:pt x="775" y="1351"/>
                    <a:pt x="780" y="1365"/>
                    <a:pt x="781" y="1378"/>
                  </a:cubicBezTo>
                  <a:cubicBezTo>
                    <a:pt x="783" y="1392"/>
                    <a:pt x="781" y="1405"/>
                    <a:pt x="777" y="1418"/>
                  </a:cubicBezTo>
                  <a:cubicBezTo>
                    <a:pt x="772" y="1432"/>
                    <a:pt x="763" y="1445"/>
                    <a:pt x="751" y="1457"/>
                  </a:cubicBezTo>
                  <a:cubicBezTo>
                    <a:pt x="739" y="1469"/>
                    <a:pt x="726" y="1478"/>
                    <a:pt x="713" y="1483"/>
                  </a:cubicBezTo>
                  <a:cubicBezTo>
                    <a:pt x="701" y="1488"/>
                    <a:pt x="688" y="1489"/>
                    <a:pt x="675" y="1487"/>
                  </a:cubicBezTo>
                  <a:cubicBezTo>
                    <a:pt x="662" y="1486"/>
                    <a:pt x="649" y="1481"/>
                    <a:pt x="636" y="1473"/>
                  </a:cubicBezTo>
                  <a:cubicBezTo>
                    <a:pt x="622" y="1465"/>
                    <a:pt x="609" y="1454"/>
                    <a:pt x="596" y="1440"/>
                  </a:cubicBezTo>
                  <a:cubicBezTo>
                    <a:pt x="583" y="1428"/>
                    <a:pt x="573" y="1415"/>
                    <a:pt x="565" y="1402"/>
                  </a:cubicBezTo>
                  <a:cubicBezTo>
                    <a:pt x="558" y="1389"/>
                    <a:pt x="553" y="1375"/>
                    <a:pt x="551" y="1362"/>
                  </a:cubicBezTo>
                  <a:cubicBezTo>
                    <a:pt x="549" y="1349"/>
                    <a:pt x="551" y="1335"/>
                    <a:pt x="555" y="1322"/>
                  </a:cubicBezTo>
                  <a:cubicBezTo>
                    <a:pt x="560" y="1308"/>
                    <a:pt x="568" y="1295"/>
                    <a:pt x="581" y="1283"/>
                  </a:cubicBezTo>
                  <a:cubicBezTo>
                    <a:pt x="594" y="1270"/>
                    <a:pt x="608" y="1261"/>
                    <a:pt x="621" y="1256"/>
                  </a:cubicBezTo>
                  <a:cubicBezTo>
                    <a:pt x="635" y="1252"/>
                    <a:pt x="648" y="1251"/>
                    <a:pt x="661" y="1253"/>
                  </a:cubicBezTo>
                  <a:cubicBezTo>
                    <a:pt x="675" y="1255"/>
                    <a:pt x="687" y="1260"/>
                    <a:pt x="700" y="1268"/>
                  </a:cubicBezTo>
                  <a:cubicBezTo>
                    <a:pt x="713" y="1277"/>
                    <a:pt x="725" y="1286"/>
                    <a:pt x="736" y="1298"/>
                  </a:cubicBezTo>
                  <a:close/>
                  <a:moveTo>
                    <a:pt x="702" y="1335"/>
                  </a:moveTo>
                  <a:cubicBezTo>
                    <a:pt x="692" y="1325"/>
                    <a:pt x="683" y="1318"/>
                    <a:pt x="674" y="1312"/>
                  </a:cubicBezTo>
                  <a:cubicBezTo>
                    <a:pt x="666" y="1305"/>
                    <a:pt x="658" y="1301"/>
                    <a:pt x="650" y="1299"/>
                  </a:cubicBezTo>
                  <a:cubicBezTo>
                    <a:pt x="642" y="1297"/>
                    <a:pt x="635" y="1297"/>
                    <a:pt x="628" y="1299"/>
                  </a:cubicBezTo>
                  <a:cubicBezTo>
                    <a:pt x="621" y="1301"/>
                    <a:pt x="614" y="1306"/>
                    <a:pt x="608" y="1312"/>
                  </a:cubicBezTo>
                  <a:cubicBezTo>
                    <a:pt x="602" y="1318"/>
                    <a:pt x="598" y="1324"/>
                    <a:pt x="596" y="1331"/>
                  </a:cubicBezTo>
                  <a:cubicBezTo>
                    <a:pt x="594" y="1338"/>
                    <a:pt x="594" y="1345"/>
                    <a:pt x="596" y="1352"/>
                  </a:cubicBezTo>
                  <a:cubicBezTo>
                    <a:pt x="598" y="1360"/>
                    <a:pt x="601" y="1368"/>
                    <a:pt x="607" y="1376"/>
                  </a:cubicBezTo>
                  <a:cubicBezTo>
                    <a:pt x="613" y="1385"/>
                    <a:pt x="620" y="1394"/>
                    <a:pt x="630" y="1403"/>
                  </a:cubicBezTo>
                  <a:cubicBezTo>
                    <a:pt x="641" y="1415"/>
                    <a:pt x="652" y="1423"/>
                    <a:pt x="661" y="1430"/>
                  </a:cubicBezTo>
                  <a:cubicBezTo>
                    <a:pt x="670" y="1436"/>
                    <a:pt x="679" y="1439"/>
                    <a:pt x="686" y="1441"/>
                  </a:cubicBezTo>
                  <a:cubicBezTo>
                    <a:pt x="694" y="1442"/>
                    <a:pt x="701" y="1442"/>
                    <a:pt x="707" y="1439"/>
                  </a:cubicBezTo>
                  <a:cubicBezTo>
                    <a:pt x="713" y="1436"/>
                    <a:pt x="719" y="1432"/>
                    <a:pt x="725" y="1426"/>
                  </a:cubicBezTo>
                  <a:cubicBezTo>
                    <a:pt x="732" y="1420"/>
                    <a:pt x="736" y="1413"/>
                    <a:pt x="738" y="1406"/>
                  </a:cubicBezTo>
                  <a:cubicBezTo>
                    <a:pt x="740" y="1399"/>
                    <a:pt x="739" y="1392"/>
                    <a:pt x="737" y="1384"/>
                  </a:cubicBezTo>
                  <a:cubicBezTo>
                    <a:pt x="734" y="1377"/>
                    <a:pt x="730" y="1369"/>
                    <a:pt x="724" y="1361"/>
                  </a:cubicBezTo>
                  <a:cubicBezTo>
                    <a:pt x="718" y="1353"/>
                    <a:pt x="711" y="1344"/>
                    <a:pt x="702" y="1335"/>
                  </a:cubicBezTo>
                  <a:close/>
                  <a:moveTo>
                    <a:pt x="1094" y="1268"/>
                  </a:moveTo>
                  <a:cubicBezTo>
                    <a:pt x="1107" y="1281"/>
                    <a:pt x="1118" y="1295"/>
                    <a:pt x="1126" y="1308"/>
                  </a:cubicBezTo>
                  <a:cubicBezTo>
                    <a:pt x="1133" y="1322"/>
                    <a:pt x="1138" y="1335"/>
                    <a:pt x="1140" y="1349"/>
                  </a:cubicBezTo>
                  <a:cubicBezTo>
                    <a:pt x="1141" y="1362"/>
                    <a:pt x="1140" y="1376"/>
                    <a:pt x="1135" y="1389"/>
                  </a:cubicBezTo>
                  <a:cubicBezTo>
                    <a:pt x="1130" y="1402"/>
                    <a:pt x="1122" y="1415"/>
                    <a:pt x="1109" y="1427"/>
                  </a:cubicBezTo>
                  <a:cubicBezTo>
                    <a:pt x="1097" y="1440"/>
                    <a:pt x="1084" y="1448"/>
                    <a:pt x="1072" y="1453"/>
                  </a:cubicBezTo>
                  <a:cubicBezTo>
                    <a:pt x="1059" y="1458"/>
                    <a:pt x="1046" y="1460"/>
                    <a:pt x="1033" y="1458"/>
                  </a:cubicBezTo>
                  <a:cubicBezTo>
                    <a:pt x="1020" y="1456"/>
                    <a:pt x="1007" y="1451"/>
                    <a:pt x="994" y="1443"/>
                  </a:cubicBezTo>
                  <a:cubicBezTo>
                    <a:pt x="981" y="1435"/>
                    <a:pt x="967" y="1425"/>
                    <a:pt x="954" y="1411"/>
                  </a:cubicBezTo>
                  <a:cubicBezTo>
                    <a:pt x="941" y="1399"/>
                    <a:pt x="931" y="1386"/>
                    <a:pt x="924" y="1372"/>
                  </a:cubicBezTo>
                  <a:cubicBezTo>
                    <a:pt x="916" y="1359"/>
                    <a:pt x="911" y="1346"/>
                    <a:pt x="909" y="1332"/>
                  </a:cubicBezTo>
                  <a:cubicBezTo>
                    <a:pt x="908" y="1319"/>
                    <a:pt x="909" y="1306"/>
                    <a:pt x="914" y="1292"/>
                  </a:cubicBezTo>
                  <a:cubicBezTo>
                    <a:pt x="918" y="1279"/>
                    <a:pt x="927" y="1266"/>
                    <a:pt x="939" y="1253"/>
                  </a:cubicBezTo>
                  <a:cubicBezTo>
                    <a:pt x="952" y="1240"/>
                    <a:pt x="966" y="1231"/>
                    <a:pt x="980" y="1227"/>
                  </a:cubicBezTo>
                  <a:cubicBezTo>
                    <a:pt x="993" y="1222"/>
                    <a:pt x="1007" y="1221"/>
                    <a:pt x="1020" y="1223"/>
                  </a:cubicBezTo>
                  <a:cubicBezTo>
                    <a:pt x="1033" y="1226"/>
                    <a:pt x="1046" y="1231"/>
                    <a:pt x="1058" y="1239"/>
                  </a:cubicBezTo>
                  <a:cubicBezTo>
                    <a:pt x="1071" y="1247"/>
                    <a:pt x="1083" y="1257"/>
                    <a:pt x="1094" y="1268"/>
                  </a:cubicBezTo>
                  <a:close/>
                  <a:moveTo>
                    <a:pt x="1060" y="1305"/>
                  </a:moveTo>
                  <a:cubicBezTo>
                    <a:pt x="1051" y="1296"/>
                    <a:pt x="1041" y="1288"/>
                    <a:pt x="1033" y="1282"/>
                  </a:cubicBezTo>
                  <a:cubicBezTo>
                    <a:pt x="1024" y="1276"/>
                    <a:pt x="1016" y="1272"/>
                    <a:pt x="1008" y="1270"/>
                  </a:cubicBezTo>
                  <a:cubicBezTo>
                    <a:pt x="1000" y="1268"/>
                    <a:pt x="993" y="1268"/>
                    <a:pt x="986" y="1270"/>
                  </a:cubicBezTo>
                  <a:cubicBezTo>
                    <a:pt x="979" y="1272"/>
                    <a:pt x="972" y="1276"/>
                    <a:pt x="966" y="1282"/>
                  </a:cubicBezTo>
                  <a:cubicBezTo>
                    <a:pt x="960" y="1288"/>
                    <a:pt x="956" y="1295"/>
                    <a:pt x="954" y="1301"/>
                  </a:cubicBezTo>
                  <a:cubicBezTo>
                    <a:pt x="952" y="1308"/>
                    <a:pt x="952" y="1315"/>
                    <a:pt x="954" y="1323"/>
                  </a:cubicBezTo>
                  <a:cubicBezTo>
                    <a:pt x="956" y="1330"/>
                    <a:pt x="960" y="1338"/>
                    <a:pt x="965" y="1347"/>
                  </a:cubicBezTo>
                  <a:cubicBezTo>
                    <a:pt x="971" y="1355"/>
                    <a:pt x="979" y="1364"/>
                    <a:pt x="988" y="1374"/>
                  </a:cubicBezTo>
                  <a:cubicBezTo>
                    <a:pt x="1000" y="1385"/>
                    <a:pt x="1010" y="1394"/>
                    <a:pt x="1019" y="1400"/>
                  </a:cubicBezTo>
                  <a:cubicBezTo>
                    <a:pt x="1029" y="1406"/>
                    <a:pt x="1037" y="1410"/>
                    <a:pt x="1045" y="1411"/>
                  </a:cubicBezTo>
                  <a:cubicBezTo>
                    <a:pt x="1052" y="1413"/>
                    <a:pt x="1059" y="1412"/>
                    <a:pt x="1065" y="1410"/>
                  </a:cubicBezTo>
                  <a:cubicBezTo>
                    <a:pt x="1071" y="1407"/>
                    <a:pt x="1077" y="1403"/>
                    <a:pt x="1083" y="1397"/>
                  </a:cubicBezTo>
                  <a:cubicBezTo>
                    <a:pt x="1090" y="1390"/>
                    <a:pt x="1094" y="1383"/>
                    <a:pt x="1096" y="1377"/>
                  </a:cubicBezTo>
                  <a:cubicBezTo>
                    <a:pt x="1098" y="1370"/>
                    <a:pt x="1098" y="1362"/>
                    <a:pt x="1095" y="1355"/>
                  </a:cubicBezTo>
                  <a:cubicBezTo>
                    <a:pt x="1093" y="1347"/>
                    <a:pt x="1089" y="1339"/>
                    <a:pt x="1083" y="1331"/>
                  </a:cubicBezTo>
                  <a:cubicBezTo>
                    <a:pt x="1077" y="1323"/>
                    <a:pt x="1069" y="1314"/>
                    <a:pt x="1060" y="1305"/>
                  </a:cubicBezTo>
                  <a:close/>
                  <a:moveTo>
                    <a:pt x="914" y="1619"/>
                  </a:moveTo>
                  <a:cubicBezTo>
                    <a:pt x="914" y="1622"/>
                    <a:pt x="915" y="1624"/>
                    <a:pt x="914" y="1626"/>
                  </a:cubicBezTo>
                  <a:cubicBezTo>
                    <a:pt x="914" y="1628"/>
                    <a:pt x="913" y="1630"/>
                    <a:pt x="912" y="1632"/>
                  </a:cubicBezTo>
                  <a:cubicBezTo>
                    <a:pt x="911" y="1634"/>
                    <a:pt x="909" y="1637"/>
                    <a:pt x="907" y="1640"/>
                  </a:cubicBezTo>
                  <a:cubicBezTo>
                    <a:pt x="905" y="1642"/>
                    <a:pt x="902" y="1645"/>
                    <a:pt x="899" y="1649"/>
                  </a:cubicBezTo>
                  <a:cubicBezTo>
                    <a:pt x="895" y="1652"/>
                    <a:pt x="892" y="1655"/>
                    <a:pt x="889" y="1657"/>
                  </a:cubicBezTo>
                  <a:cubicBezTo>
                    <a:pt x="886" y="1658"/>
                    <a:pt x="883" y="1659"/>
                    <a:pt x="881" y="1659"/>
                  </a:cubicBezTo>
                  <a:cubicBezTo>
                    <a:pt x="879" y="1659"/>
                    <a:pt x="877" y="1658"/>
                    <a:pt x="876" y="1656"/>
                  </a:cubicBezTo>
                  <a:cubicBezTo>
                    <a:pt x="875" y="1654"/>
                    <a:pt x="874" y="1651"/>
                    <a:pt x="873" y="1648"/>
                  </a:cubicBezTo>
                  <a:lnTo>
                    <a:pt x="774" y="1092"/>
                  </a:lnTo>
                  <a:cubicBezTo>
                    <a:pt x="774" y="1089"/>
                    <a:pt x="774" y="1087"/>
                    <a:pt x="774" y="1085"/>
                  </a:cubicBezTo>
                  <a:cubicBezTo>
                    <a:pt x="774" y="1083"/>
                    <a:pt x="775" y="1081"/>
                    <a:pt x="776" y="1078"/>
                  </a:cubicBezTo>
                  <a:cubicBezTo>
                    <a:pt x="777" y="1076"/>
                    <a:pt x="779" y="1074"/>
                    <a:pt x="781" y="1071"/>
                  </a:cubicBezTo>
                  <a:cubicBezTo>
                    <a:pt x="783" y="1069"/>
                    <a:pt x="786" y="1066"/>
                    <a:pt x="789" y="1062"/>
                  </a:cubicBezTo>
                  <a:cubicBezTo>
                    <a:pt x="793" y="1059"/>
                    <a:pt x="796" y="1056"/>
                    <a:pt x="799" y="1054"/>
                  </a:cubicBezTo>
                  <a:cubicBezTo>
                    <a:pt x="802" y="1053"/>
                    <a:pt x="805" y="1052"/>
                    <a:pt x="807" y="1052"/>
                  </a:cubicBezTo>
                  <a:cubicBezTo>
                    <a:pt x="809" y="1052"/>
                    <a:pt x="811" y="1053"/>
                    <a:pt x="812" y="1055"/>
                  </a:cubicBezTo>
                  <a:cubicBezTo>
                    <a:pt x="814" y="1057"/>
                    <a:pt x="815" y="1060"/>
                    <a:pt x="815" y="1063"/>
                  </a:cubicBezTo>
                  <a:lnTo>
                    <a:pt x="914" y="1619"/>
                  </a:lnTo>
                  <a:close/>
                  <a:moveTo>
                    <a:pt x="1205" y="1067"/>
                  </a:moveTo>
                  <a:cubicBezTo>
                    <a:pt x="1212" y="1074"/>
                    <a:pt x="1215" y="1079"/>
                    <a:pt x="1216" y="1083"/>
                  </a:cubicBezTo>
                  <a:cubicBezTo>
                    <a:pt x="1217" y="1088"/>
                    <a:pt x="1216" y="1091"/>
                    <a:pt x="1214" y="1094"/>
                  </a:cubicBezTo>
                  <a:lnTo>
                    <a:pt x="1107" y="1200"/>
                  </a:lnTo>
                  <a:cubicBezTo>
                    <a:pt x="1104" y="1203"/>
                    <a:pt x="1101" y="1204"/>
                    <a:pt x="1097" y="1203"/>
                  </a:cubicBezTo>
                  <a:cubicBezTo>
                    <a:pt x="1092" y="1202"/>
                    <a:pt x="1087" y="1198"/>
                    <a:pt x="1081" y="1192"/>
                  </a:cubicBezTo>
                  <a:cubicBezTo>
                    <a:pt x="1074" y="1185"/>
                    <a:pt x="1070" y="1180"/>
                    <a:pt x="1069" y="1176"/>
                  </a:cubicBezTo>
                  <a:cubicBezTo>
                    <a:pt x="1068" y="1172"/>
                    <a:pt x="1069" y="1168"/>
                    <a:pt x="1073" y="1165"/>
                  </a:cubicBezTo>
                  <a:lnTo>
                    <a:pt x="1179" y="1059"/>
                  </a:lnTo>
                  <a:cubicBezTo>
                    <a:pt x="1180" y="1058"/>
                    <a:pt x="1182" y="1057"/>
                    <a:pt x="1183" y="1056"/>
                  </a:cubicBezTo>
                  <a:cubicBezTo>
                    <a:pt x="1185" y="1056"/>
                    <a:pt x="1187" y="1056"/>
                    <a:pt x="1189" y="1056"/>
                  </a:cubicBezTo>
                  <a:cubicBezTo>
                    <a:pt x="1191" y="1057"/>
                    <a:pt x="1194" y="1058"/>
                    <a:pt x="1196" y="1060"/>
                  </a:cubicBezTo>
                  <a:cubicBezTo>
                    <a:pt x="1199" y="1062"/>
                    <a:pt x="1202" y="1064"/>
                    <a:pt x="1205" y="1067"/>
                  </a:cubicBezTo>
                  <a:close/>
                  <a:moveTo>
                    <a:pt x="1285" y="624"/>
                  </a:moveTo>
                  <a:cubicBezTo>
                    <a:pt x="1288" y="627"/>
                    <a:pt x="1291" y="630"/>
                    <a:pt x="1293" y="632"/>
                  </a:cubicBezTo>
                  <a:cubicBezTo>
                    <a:pt x="1295" y="635"/>
                    <a:pt x="1297" y="638"/>
                    <a:pt x="1299" y="641"/>
                  </a:cubicBezTo>
                  <a:cubicBezTo>
                    <a:pt x="1301" y="643"/>
                    <a:pt x="1303" y="646"/>
                    <a:pt x="1304" y="649"/>
                  </a:cubicBezTo>
                  <a:cubicBezTo>
                    <a:pt x="1305" y="652"/>
                    <a:pt x="1307" y="655"/>
                    <a:pt x="1308" y="658"/>
                  </a:cubicBezTo>
                  <a:lnTo>
                    <a:pt x="1462" y="1050"/>
                  </a:lnTo>
                  <a:cubicBezTo>
                    <a:pt x="1464" y="1053"/>
                    <a:pt x="1464" y="1055"/>
                    <a:pt x="1464" y="1058"/>
                  </a:cubicBezTo>
                  <a:cubicBezTo>
                    <a:pt x="1464" y="1060"/>
                    <a:pt x="1464" y="1063"/>
                    <a:pt x="1462" y="1066"/>
                  </a:cubicBezTo>
                  <a:cubicBezTo>
                    <a:pt x="1461" y="1068"/>
                    <a:pt x="1459" y="1071"/>
                    <a:pt x="1457" y="1075"/>
                  </a:cubicBezTo>
                  <a:cubicBezTo>
                    <a:pt x="1454" y="1078"/>
                    <a:pt x="1450" y="1082"/>
                    <a:pt x="1446" y="1086"/>
                  </a:cubicBezTo>
                  <a:cubicBezTo>
                    <a:pt x="1440" y="1092"/>
                    <a:pt x="1435" y="1096"/>
                    <a:pt x="1431" y="1099"/>
                  </a:cubicBezTo>
                  <a:cubicBezTo>
                    <a:pt x="1428" y="1102"/>
                    <a:pt x="1425" y="1103"/>
                    <a:pt x="1422" y="1104"/>
                  </a:cubicBezTo>
                  <a:cubicBezTo>
                    <a:pt x="1420" y="1104"/>
                    <a:pt x="1418" y="1103"/>
                    <a:pt x="1416" y="1101"/>
                  </a:cubicBezTo>
                  <a:cubicBezTo>
                    <a:pt x="1415" y="1100"/>
                    <a:pt x="1413" y="1097"/>
                    <a:pt x="1412" y="1094"/>
                  </a:cubicBezTo>
                  <a:lnTo>
                    <a:pt x="1258" y="690"/>
                  </a:lnTo>
                  <a:lnTo>
                    <a:pt x="1100" y="848"/>
                  </a:lnTo>
                  <a:cubicBezTo>
                    <a:pt x="1097" y="851"/>
                    <a:pt x="1093" y="852"/>
                    <a:pt x="1088" y="850"/>
                  </a:cubicBezTo>
                  <a:cubicBezTo>
                    <a:pt x="1083" y="849"/>
                    <a:pt x="1077" y="845"/>
                    <a:pt x="1071" y="839"/>
                  </a:cubicBezTo>
                  <a:cubicBezTo>
                    <a:pt x="1068" y="835"/>
                    <a:pt x="1065" y="832"/>
                    <a:pt x="1063" y="830"/>
                  </a:cubicBezTo>
                  <a:cubicBezTo>
                    <a:pt x="1061" y="827"/>
                    <a:pt x="1060" y="824"/>
                    <a:pt x="1059" y="822"/>
                  </a:cubicBezTo>
                  <a:cubicBezTo>
                    <a:pt x="1058" y="819"/>
                    <a:pt x="1058" y="817"/>
                    <a:pt x="1059" y="815"/>
                  </a:cubicBezTo>
                  <a:cubicBezTo>
                    <a:pt x="1059" y="813"/>
                    <a:pt x="1060" y="811"/>
                    <a:pt x="1061" y="810"/>
                  </a:cubicBezTo>
                  <a:lnTo>
                    <a:pt x="1253" y="618"/>
                  </a:lnTo>
                  <a:cubicBezTo>
                    <a:pt x="1255" y="616"/>
                    <a:pt x="1258" y="614"/>
                    <a:pt x="1260" y="613"/>
                  </a:cubicBezTo>
                  <a:cubicBezTo>
                    <a:pt x="1262" y="612"/>
                    <a:pt x="1265" y="611"/>
                    <a:pt x="1267" y="612"/>
                  </a:cubicBezTo>
                  <a:cubicBezTo>
                    <a:pt x="1270" y="612"/>
                    <a:pt x="1272" y="614"/>
                    <a:pt x="1275" y="615"/>
                  </a:cubicBezTo>
                  <a:cubicBezTo>
                    <a:pt x="1278" y="617"/>
                    <a:pt x="1281" y="620"/>
                    <a:pt x="1285" y="624"/>
                  </a:cubicBezTo>
                  <a:close/>
                  <a:moveTo>
                    <a:pt x="1743" y="574"/>
                  </a:moveTo>
                  <a:cubicBezTo>
                    <a:pt x="1761" y="592"/>
                    <a:pt x="1774" y="611"/>
                    <a:pt x="1781" y="630"/>
                  </a:cubicBezTo>
                  <a:cubicBezTo>
                    <a:pt x="1789" y="650"/>
                    <a:pt x="1792" y="670"/>
                    <a:pt x="1791" y="690"/>
                  </a:cubicBezTo>
                  <a:cubicBezTo>
                    <a:pt x="1789" y="710"/>
                    <a:pt x="1784" y="730"/>
                    <a:pt x="1774" y="750"/>
                  </a:cubicBezTo>
                  <a:cubicBezTo>
                    <a:pt x="1764" y="770"/>
                    <a:pt x="1749" y="789"/>
                    <a:pt x="1731" y="808"/>
                  </a:cubicBezTo>
                  <a:cubicBezTo>
                    <a:pt x="1721" y="818"/>
                    <a:pt x="1711" y="827"/>
                    <a:pt x="1700" y="834"/>
                  </a:cubicBezTo>
                  <a:cubicBezTo>
                    <a:pt x="1689" y="842"/>
                    <a:pt x="1679" y="848"/>
                    <a:pt x="1670" y="853"/>
                  </a:cubicBezTo>
                  <a:cubicBezTo>
                    <a:pt x="1661" y="858"/>
                    <a:pt x="1653" y="862"/>
                    <a:pt x="1646" y="865"/>
                  </a:cubicBezTo>
                  <a:cubicBezTo>
                    <a:pt x="1640" y="867"/>
                    <a:pt x="1635" y="869"/>
                    <a:pt x="1633" y="869"/>
                  </a:cubicBezTo>
                  <a:cubicBezTo>
                    <a:pt x="1630" y="869"/>
                    <a:pt x="1628" y="869"/>
                    <a:pt x="1627" y="868"/>
                  </a:cubicBezTo>
                  <a:cubicBezTo>
                    <a:pt x="1625" y="868"/>
                    <a:pt x="1624" y="867"/>
                    <a:pt x="1622" y="866"/>
                  </a:cubicBezTo>
                  <a:cubicBezTo>
                    <a:pt x="1620" y="865"/>
                    <a:pt x="1618" y="863"/>
                    <a:pt x="1615" y="861"/>
                  </a:cubicBezTo>
                  <a:cubicBezTo>
                    <a:pt x="1613" y="859"/>
                    <a:pt x="1610" y="857"/>
                    <a:pt x="1607" y="854"/>
                  </a:cubicBezTo>
                  <a:cubicBezTo>
                    <a:pt x="1604" y="851"/>
                    <a:pt x="1602" y="848"/>
                    <a:pt x="1600" y="845"/>
                  </a:cubicBezTo>
                  <a:cubicBezTo>
                    <a:pt x="1598" y="843"/>
                    <a:pt x="1597" y="841"/>
                    <a:pt x="1596" y="838"/>
                  </a:cubicBezTo>
                  <a:cubicBezTo>
                    <a:pt x="1595" y="836"/>
                    <a:pt x="1595" y="834"/>
                    <a:pt x="1595" y="833"/>
                  </a:cubicBezTo>
                  <a:cubicBezTo>
                    <a:pt x="1595" y="831"/>
                    <a:pt x="1596" y="830"/>
                    <a:pt x="1597" y="829"/>
                  </a:cubicBezTo>
                  <a:cubicBezTo>
                    <a:pt x="1599" y="827"/>
                    <a:pt x="1603" y="825"/>
                    <a:pt x="1608" y="824"/>
                  </a:cubicBezTo>
                  <a:cubicBezTo>
                    <a:pt x="1614" y="823"/>
                    <a:pt x="1621" y="820"/>
                    <a:pt x="1629" y="816"/>
                  </a:cubicBezTo>
                  <a:cubicBezTo>
                    <a:pt x="1638" y="813"/>
                    <a:pt x="1648" y="808"/>
                    <a:pt x="1659" y="801"/>
                  </a:cubicBezTo>
                  <a:cubicBezTo>
                    <a:pt x="1670" y="794"/>
                    <a:pt x="1682" y="785"/>
                    <a:pt x="1694" y="773"/>
                  </a:cubicBezTo>
                  <a:cubicBezTo>
                    <a:pt x="1705" y="761"/>
                    <a:pt x="1714" y="750"/>
                    <a:pt x="1721" y="737"/>
                  </a:cubicBezTo>
                  <a:cubicBezTo>
                    <a:pt x="1728" y="725"/>
                    <a:pt x="1732" y="713"/>
                    <a:pt x="1733" y="700"/>
                  </a:cubicBezTo>
                  <a:cubicBezTo>
                    <a:pt x="1734" y="688"/>
                    <a:pt x="1732" y="675"/>
                    <a:pt x="1727" y="662"/>
                  </a:cubicBezTo>
                  <a:cubicBezTo>
                    <a:pt x="1722" y="650"/>
                    <a:pt x="1714" y="637"/>
                    <a:pt x="1701" y="625"/>
                  </a:cubicBezTo>
                  <a:cubicBezTo>
                    <a:pt x="1691" y="614"/>
                    <a:pt x="1680" y="606"/>
                    <a:pt x="1668" y="602"/>
                  </a:cubicBezTo>
                  <a:cubicBezTo>
                    <a:pt x="1657" y="597"/>
                    <a:pt x="1645" y="595"/>
                    <a:pt x="1633" y="597"/>
                  </a:cubicBezTo>
                  <a:cubicBezTo>
                    <a:pt x="1621" y="598"/>
                    <a:pt x="1608" y="603"/>
                    <a:pt x="1595" y="611"/>
                  </a:cubicBezTo>
                  <a:cubicBezTo>
                    <a:pt x="1582" y="619"/>
                    <a:pt x="1568" y="630"/>
                    <a:pt x="1553" y="645"/>
                  </a:cubicBezTo>
                  <a:cubicBezTo>
                    <a:pt x="1543" y="655"/>
                    <a:pt x="1535" y="664"/>
                    <a:pt x="1528" y="673"/>
                  </a:cubicBezTo>
                  <a:cubicBezTo>
                    <a:pt x="1522" y="681"/>
                    <a:pt x="1515" y="689"/>
                    <a:pt x="1509" y="695"/>
                  </a:cubicBezTo>
                  <a:cubicBezTo>
                    <a:pt x="1504" y="700"/>
                    <a:pt x="1500" y="702"/>
                    <a:pt x="1496" y="702"/>
                  </a:cubicBezTo>
                  <a:cubicBezTo>
                    <a:pt x="1491" y="702"/>
                    <a:pt x="1486" y="699"/>
                    <a:pt x="1480" y="692"/>
                  </a:cubicBezTo>
                  <a:lnTo>
                    <a:pt x="1346" y="559"/>
                  </a:lnTo>
                  <a:cubicBezTo>
                    <a:pt x="1340" y="553"/>
                    <a:pt x="1337" y="547"/>
                    <a:pt x="1337" y="542"/>
                  </a:cubicBezTo>
                  <a:cubicBezTo>
                    <a:pt x="1337" y="537"/>
                    <a:pt x="1340" y="532"/>
                    <a:pt x="1345" y="527"/>
                  </a:cubicBezTo>
                  <a:lnTo>
                    <a:pt x="1490" y="381"/>
                  </a:lnTo>
                  <a:cubicBezTo>
                    <a:pt x="1492" y="380"/>
                    <a:pt x="1493" y="379"/>
                    <a:pt x="1495" y="378"/>
                  </a:cubicBezTo>
                  <a:cubicBezTo>
                    <a:pt x="1497" y="378"/>
                    <a:pt x="1499" y="378"/>
                    <a:pt x="1502" y="379"/>
                  </a:cubicBezTo>
                  <a:cubicBezTo>
                    <a:pt x="1504" y="379"/>
                    <a:pt x="1507" y="381"/>
                    <a:pt x="1510" y="383"/>
                  </a:cubicBezTo>
                  <a:cubicBezTo>
                    <a:pt x="1512" y="385"/>
                    <a:pt x="1515" y="387"/>
                    <a:pt x="1519" y="390"/>
                  </a:cubicBezTo>
                  <a:cubicBezTo>
                    <a:pt x="1525" y="396"/>
                    <a:pt x="1529" y="402"/>
                    <a:pt x="1530" y="407"/>
                  </a:cubicBezTo>
                  <a:cubicBezTo>
                    <a:pt x="1532" y="412"/>
                    <a:pt x="1532" y="416"/>
                    <a:pt x="1529" y="419"/>
                  </a:cubicBezTo>
                  <a:lnTo>
                    <a:pt x="1411" y="536"/>
                  </a:lnTo>
                  <a:lnTo>
                    <a:pt x="1503" y="629"/>
                  </a:lnTo>
                  <a:cubicBezTo>
                    <a:pt x="1508" y="622"/>
                    <a:pt x="1514" y="616"/>
                    <a:pt x="1519" y="610"/>
                  </a:cubicBezTo>
                  <a:cubicBezTo>
                    <a:pt x="1525" y="604"/>
                    <a:pt x="1532" y="597"/>
                    <a:pt x="1540" y="589"/>
                  </a:cubicBezTo>
                  <a:cubicBezTo>
                    <a:pt x="1558" y="571"/>
                    <a:pt x="1576" y="557"/>
                    <a:pt x="1594" y="548"/>
                  </a:cubicBezTo>
                  <a:cubicBezTo>
                    <a:pt x="1612" y="539"/>
                    <a:pt x="1630" y="534"/>
                    <a:pt x="1647" y="533"/>
                  </a:cubicBezTo>
                  <a:cubicBezTo>
                    <a:pt x="1664" y="532"/>
                    <a:pt x="1681" y="535"/>
                    <a:pt x="1697" y="542"/>
                  </a:cubicBezTo>
                  <a:cubicBezTo>
                    <a:pt x="1714" y="549"/>
                    <a:pt x="1729" y="560"/>
                    <a:pt x="1743" y="574"/>
                  </a:cubicBezTo>
                  <a:close/>
                  <a:moveTo>
                    <a:pt x="1788" y="246"/>
                  </a:moveTo>
                  <a:cubicBezTo>
                    <a:pt x="1801" y="259"/>
                    <a:pt x="1812" y="272"/>
                    <a:pt x="1820" y="286"/>
                  </a:cubicBezTo>
                  <a:cubicBezTo>
                    <a:pt x="1827" y="299"/>
                    <a:pt x="1832" y="313"/>
                    <a:pt x="1834" y="326"/>
                  </a:cubicBezTo>
                  <a:cubicBezTo>
                    <a:pt x="1835" y="340"/>
                    <a:pt x="1834" y="353"/>
                    <a:pt x="1829" y="366"/>
                  </a:cubicBezTo>
                  <a:cubicBezTo>
                    <a:pt x="1824" y="380"/>
                    <a:pt x="1815" y="392"/>
                    <a:pt x="1803" y="405"/>
                  </a:cubicBezTo>
                  <a:cubicBezTo>
                    <a:pt x="1791" y="417"/>
                    <a:pt x="1778" y="426"/>
                    <a:pt x="1766" y="430"/>
                  </a:cubicBezTo>
                  <a:cubicBezTo>
                    <a:pt x="1753" y="435"/>
                    <a:pt x="1740" y="437"/>
                    <a:pt x="1727" y="435"/>
                  </a:cubicBezTo>
                  <a:cubicBezTo>
                    <a:pt x="1714" y="433"/>
                    <a:pt x="1701" y="429"/>
                    <a:pt x="1688" y="421"/>
                  </a:cubicBezTo>
                  <a:cubicBezTo>
                    <a:pt x="1675" y="413"/>
                    <a:pt x="1661" y="402"/>
                    <a:pt x="1648" y="388"/>
                  </a:cubicBezTo>
                  <a:cubicBezTo>
                    <a:pt x="1635" y="376"/>
                    <a:pt x="1625" y="363"/>
                    <a:pt x="1618" y="350"/>
                  </a:cubicBezTo>
                  <a:cubicBezTo>
                    <a:pt x="1610" y="336"/>
                    <a:pt x="1605" y="323"/>
                    <a:pt x="1603" y="310"/>
                  </a:cubicBezTo>
                  <a:cubicBezTo>
                    <a:pt x="1601" y="296"/>
                    <a:pt x="1603" y="283"/>
                    <a:pt x="1607" y="269"/>
                  </a:cubicBezTo>
                  <a:cubicBezTo>
                    <a:pt x="1612" y="256"/>
                    <a:pt x="1621" y="243"/>
                    <a:pt x="1633" y="231"/>
                  </a:cubicBezTo>
                  <a:cubicBezTo>
                    <a:pt x="1646" y="217"/>
                    <a:pt x="1660" y="208"/>
                    <a:pt x="1674" y="204"/>
                  </a:cubicBezTo>
                  <a:cubicBezTo>
                    <a:pt x="1687" y="199"/>
                    <a:pt x="1701" y="198"/>
                    <a:pt x="1714" y="201"/>
                  </a:cubicBezTo>
                  <a:cubicBezTo>
                    <a:pt x="1727" y="203"/>
                    <a:pt x="1740" y="208"/>
                    <a:pt x="1752" y="216"/>
                  </a:cubicBezTo>
                  <a:cubicBezTo>
                    <a:pt x="1765" y="224"/>
                    <a:pt x="1777" y="234"/>
                    <a:pt x="1788" y="246"/>
                  </a:cubicBezTo>
                  <a:close/>
                  <a:moveTo>
                    <a:pt x="1754" y="283"/>
                  </a:moveTo>
                  <a:cubicBezTo>
                    <a:pt x="1744" y="273"/>
                    <a:pt x="1735" y="265"/>
                    <a:pt x="1727" y="259"/>
                  </a:cubicBezTo>
                  <a:cubicBezTo>
                    <a:pt x="1718" y="253"/>
                    <a:pt x="1710" y="249"/>
                    <a:pt x="1702" y="247"/>
                  </a:cubicBezTo>
                  <a:cubicBezTo>
                    <a:pt x="1694" y="245"/>
                    <a:pt x="1687" y="245"/>
                    <a:pt x="1680" y="247"/>
                  </a:cubicBezTo>
                  <a:cubicBezTo>
                    <a:pt x="1673" y="249"/>
                    <a:pt x="1666" y="253"/>
                    <a:pt x="1660" y="260"/>
                  </a:cubicBezTo>
                  <a:cubicBezTo>
                    <a:pt x="1654" y="266"/>
                    <a:pt x="1650" y="272"/>
                    <a:pt x="1648" y="279"/>
                  </a:cubicBezTo>
                  <a:cubicBezTo>
                    <a:pt x="1646" y="286"/>
                    <a:pt x="1646" y="293"/>
                    <a:pt x="1648" y="300"/>
                  </a:cubicBezTo>
                  <a:cubicBezTo>
                    <a:pt x="1650" y="308"/>
                    <a:pt x="1654" y="316"/>
                    <a:pt x="1659" y="324"/>
                  </a:cubicBezTo>
                  <a:cubicBezTo>
                    <a:pt x="1665" y="333"/>
                    <a:pt x="1673" y="341"/>
                    <a:pt x="1682" y="351"/>
                  </a:cubicBezTo>
                  <a:cubicBezTo>
                    <a:pt x="1694" y="362"/>
                    <a:pt x="1704" y="371"/>
                    <a:pt x="1713" y="377"/>
                  </a:cubicBezTo>
                  <a:cubicBezTo>
                    <a:pt x="1723" y="383"/>
                    <a:pt x="1731" y="387"/>
                    <a:pt x="1738" y="389"/>
                  </a:cubicBezTo>
                  <a:cubicBezTo>
                    <a:pt x="1746" y="390"/>
                    <a:pt x="1753" y="390"/>
                    <a:pt x="1759" y="387"/>
                  </a:cubicBezTo>
                  <a:cubicBezTo>
                    <a:pt x="1765" y="384"/>
                    <a:pt x="1771" y="380"/>
                    <a:pt x="1777" y="374"/>
                  </a:cubicBezTo>
                  <a:cubicBezTo>
                    <a:pt x="1784" y="368"/>
                    <a:pt x="1788" y="361"/>
                    <a:pt x="1790" y="354"/>
                  </a:cubicBezTo>
                  <a:cubicBezTo>
                    <a:pt x="1792" y="347"/>
                    <a:pt x="1791" y="340"/>
                    <a:pt x="1789" y="332"/>
                  </a:cubicBezTo>
                  <a:cubicBezTo>
                    <a:pt x="1787" y="325"/>
                    <a:pt x="1782" y="317"/>
                    <a:pt x="1777" y="308"/>
                  </a:cubicBezTo>
                  <a:cubicBezTo>
                    <a:pt x="1771" y="300"/>
                    <a:pt x="1763" y="292"/>
                    <a:pt x="1754" y="283"/>
                  </a:cubicBezTo>
                  <a:close/>
                  <a:moveTo>
                    <a:pt x="2147" y="216"/>
                  </a:moveTo>
                  <a:cubicBezTo>
                    <a:pt x="2160" y="229"/>
                    <a:pt x="2170" y="243"/>
                    <a:pt x="2178" y="256"/>
                  </a:cubicBezTo>
                  <a:cubicBezTo>
                    <a:pt x="2186" y="270"/>
                    <a:pt x="2190" y="283"/>
                    <a:pt x="2192" y="297"/>
                  </a:cubicBezTo>
                  <a:cubicBezTo>
                    <a:pt x="2194" y="310"/>
                    <a:pt x="2192" y="324"/>
                    <a:pt x="2187" y="337"/>
                  </a:cubicBezTo>
                  <a:cubicBezTo>
                    <a:pt x="2182" y="350"/>
                    <a:pt x="2174" y="363"/>
                    <a:pt x="2162" y="375"/>
                  </a:cubicBezTo>
                  <a:cubicBezTo>
                    <a:pt x="2149" y="387"/>
                    <a:pt x="2137" y="396"/>
                    <a:pt x="2124" y="401"/>
                  </a:cubicBezTo>
                  <a:cubicBezTo>
                    <a:pt x="2111" y="406"/>
                    <a:pt x="2098" y="407"/>
                    <a:pt x="2085" y="406"/>
                  </a:cubicBezTo>
                  <a:cubicBezTo>
                    <a:pt x="2072" y="404"/>
                    <a:pt x="2059" y="399"/>
                    <a:pt x="2046" y="391"/>
                  </a:cubicBezTo>
                  <a:cubicBezTo>
                    <a:pt x="2033" y="383"/>
                    <a:pt x="2020" y="372"/>
                    <a:pt x="2006" y="359"/>
                  </a:cubicBezTo>
                  <a:cubicBezTo>
                    <a:pt x="1994" y="346"/>
                    <a:pt x="1984" y="334"/>
                    <a:pt x="1976" y="320"/>
                  </a:cubicBezTo>
                  <a:cubicBezTo>
                    <a:pt x="1968" y="307"/>
                    <a:pt x="1963" y="294"/>
                    <a:pt x="1962" y="280"/>
                  </a:cubicBezTo>
                  <a:cubicBezTo>
                    <a:pt x="1960" y="267"/>
                    <a:pt x="1961" y="253"/>
                    <a:pt x="1966" y="240"/>
                  </a:cubicBezTo>
                  <a:cubicBezTo>
                    <a:pt x="1970" y="227"/>
                    <a:pt x="1979" y="214"/>
                    <a:pt x="1991" y="201"/>
                  </a:cubicBezTo>
                  <a:cubicBezTo>
                    <a:pt x="2005" y="188"/>
                    <a:pt x="2018" y="179"/>
                    <a:pt x="2032" y="174"/>
                  </a:cubicBezTo>
                  <a:cubicBezTo>
                    <a:pt x="2045" y="170"/>
                    <a:pt x="2059" y="169"/>
                    <a:pt x="2072" y="171"/>
                  </a:cubicBezTo>
                  <a:cubicBezTo>
                    <a:pt x="2085" y="173"/>
                    <a:pt x="2098" y="179"/>
                    <a:pt x="2110" y="187"/>
                  </a:cubicBezTo>
                  <a:cubicBezTo>
                    <a:pt x="2123" y="195"/>
                    <a:pt x="2135" y="205"/>
                    <a:pt x="2147" y="216"/>
                  </a:cubicBezTo>
                  <a:close/>
                  <a:moveTo>
                    <a:pt x="2112" y="253"/>
                  </a:moveTo>
                  <a:cubicBezTo>
                    <a:pt x="2103" y="244"/>
                    <a:pt x="2094" y="236"/>
                    <a:pt x="2085" y="230"/>
                  </a:cubicBezTo>
                  <a:cubicBezTo>
                    <a:pt x="2076" y="224"/>
                    <a:pt x="2068" y="220"/>
                    <a:pt x="2060" y="218"/>
                  </a:cubicBezTo>
                  <a:cubicBezTo>
                    <a:pt x="2053" y="216"/>
                    <a:pt x="2045" y="216"/>
                    <a:pt x="2038" y="218"/>
                  </a:cubicBezTo>
                  <a:cubicBezTo>
                    <a:pt x="2031" y="220"/>
                    <a:pt x="2024" y="224"/>
                    <a:pt x="2018" y="230"/>
                  </a:cubicBezTo>
                  <a:cubicBezTo>
                    <a:pt x="2012" y="236"/>
                    <a:pt x="2008" y="243"/>
                    <a:pt x="2006" y="249"/>
                  </a:cubicBezTo>
                  <a:cubicBezTo>
                    <a:pt x="2004" y="256"/>
                    <a:pt x="2004" y="263"/>
                    <a:pt x="2006" y="271"/>
                  </a:cubicBezTo>
                  <a:cubicBezTo>
                    <a:pt x="2008" y="278"/>
                    <a:pt x="2012" y="286"/>
                    <a:pt x="2018" y="295"/>
                  </a:cubicBezTo>
                  <a:cubicBezTo>
                    <a:pt x="2023" y="303"/>
                    <a:pt x="2031" y="312"/>
                    <a:pt x="2040" y="321"/>
                  </a:cubicBezTo>
                  <a:cubicBezTo>
                    <a:pt x="2052" y="333"/>
                    <a:pt x="2062" y="342"/>
                    <a:pt x="2072" y="348"/>
                  </a:cubicBezTo>
                  <a:cubicBezTo>
                    <a:pt x="2081" y="354"/>
                    <a:pt x="2089" y="358"/>
                    <a:pt x="2097" y="359"/>
                  </a:cubicBezTo>
                  <a:cubicBezTo>
                    <a:pt x="2104" y="361"/>
                    <a:pt x="2111" y="360"/>
                    <a:pt x="2117" y="358"/>
                  </a:cubicBezTo>
                  <a:cubicBezTo>
                    <a:pt x="2124" y="355"/>
                    <a:pt x="2130" y="351"/>
                    <a:pt x="2135" y="345"/>
                  </a:cubicBezTo>
                  <a:cubicBezTo>
                    <a:pt x="2142" y="338"/>
                    <a:pt x="2146" y="331"/>
                    <a:pt x="2148" y="324"/>
                  </a:cubicBezTo>
                  <a:cubicBezTo>
                    <a:pt x="2150" y="318"/>
                    <a:pt x="2150" y="310"/>
                    <a:pt x="2147" y="303"/>
                  </a:cubicBezTo>
                  <a:cubicBezTo>
                    <a:pt x="2145" y="295"/>
                    <a:pt x="2141" y="287"/>
                    <a:pt x="2135" y="279"/>
                  </a:cubicBezTo>
                  <a:cubicBezTo>
                    <a:pt x="2129" y="271"/>
                    <a:pt x="2121" y="262"/>
                    <a:pt x="2112" y="253"/>
                  </a:cubicBezTo>
                  <a:close/>
                  <a:moveTo>
                    <a:pt x="1966" y="567"/>
                  </a:moveTo>
                  <a:cubicBezTo>
                    <a:pt x="1967" y="570"/>
                    <a:pt x="1967" y="572"/>
                    <a:pt x="1966" y="574"/>
                  </a:cubicBezTo>
                  <a:cubicBezTo>
                    <a:pt x="1966" y="576"/>
                    <a:pt x="1965" y="578"/>
                    <a:pt x="1964" y="580"/>
                  </a:cubicBezTo>
                  <a:cubicBezTo>
                    <a:pt x="1963" y="582"/>
                    <a:pt x="1961" y="585"/>
                    <a:pt x="1959" y="587"/>
                  </a:cubicBezTo>
                  <a:cubicBezTo>
                    <a:pt x="1957" y="590"/>
                    <a:pt x="1954" y="593"/>
                    <a:pt x="1951" y="596"/>
                  </a:cubicBezTo>
                  <a:cubicBezTo>
                    <a:pt x="1947" y="600"/>
                    <a:pt x="1944" y="603"/>
                    <a:pt x="1941" y="604"/>
                  </a:cubicBezTo>
                  <a:cubicBezTo>
                    <a:pt x="1938" y="606"/>
                    <a:pt x="1935" y="607"/>
                    <a:pt x="1933" y="607"/>
                  </a:cubicBezTo>
                  <a:cubicBezTo>
                    <a:pt x="1931" y="606"/>
                    <a:pt x="1930" y="605"/>
                    <a:pt x="1928" y="604"/>
                  </a:cubicBezTo>
                  <a:cubicBezTo>
                    <a:pt x="1927" y="602"/>
                    <a:pt x="1926" y="599"/>
                    <a:pt x="1925" y="596"/>
                  </a:cubicBezTo>
                  <a:lnTo>
                    <a:pt x="1826" y="39"/>
                  </a:lnTo>
                  <a:cubicBezTo>
                    <a:pt x="1826" y="37"/>
                    <a:pt x="1826" y="35"/>
                    <a:pt x="1826" y="33"/>
                  </a:cubicBezTo>
                  <a:cubicBezTo>
                    <a:pt x="1826" y="31"/>
                    <a:pt x="1827" y="29"/>
                    <a:pt x="1828" y="26"/>
                  </a:cubicBezTo>
                  <a:cubicBezTo>
                    <a:pt x="1830" y="24"/>
                    <a:pt x="1831" y="22"/>
                    <a:pt x="1833" y="19"/>
                  </a:cubicBezTo>
                  <a:cubicBezTo>
                    <a:pt x="1835" y="17"/>
                    <a:pt x="1838" y="13"/>
                    <a:pt x="1842" y="10"/>
                  </a:cubicBezTo>
                  <a:cubicBezTo>
                    <a:pt x="1845" y="6"/>
                    <a:pt x="1848" y="4"/>
                    <a:pt x="1851" y="2"/>
                  </a:cubicBezTo>
                  <a:cubicBezTo>
                    <a:pt x="1854" y="0"/>
                    <a:pt x="1857" y="0"/>
                    <a:pt x="1859" y="0"/>
                  </a:cubicBezTo>
                  <a:cubicBezTo>
                    <a:pt x="1861" y="0"/>
                    <a:pt x="1863" y="1"/>
                    <a:pt x="1864" y="3"/>
                  </a:cubicBezTo>
                  <a:cubicBezTo>
                    <a:pt x="1866" y="5"/>
                    <a:pt x="1867" y="7"/>
                    <a:pt x="1867" y="11"/>
                  </a:cubicBezTo>
                  <a:lnTo>
                    <a:pt x="1966" y="567"/>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5" name="Freeform 33"/>
            <p:cNvSpPr>
              <a:spLocks noEditPoints="1"/>
            </p:cNvSpPr>
            <p:nvPr/>
          </p:nvSpPr>
          <p:spPr bwMode="auto">
            <a:xfrm>
              <a:off x="3704" y="2967"/>
              <a:ext cx="433" cy="428"/>
            </a:xfrm>
            <a:custGeom>
              <a:avLst/>
              <a:gdLst>
                <a:gd name="T0" fmla="*/ 404 w 2193"/>
                <a:gd name="T1" fmla="*/ 2108 h 2162"/>
                <a:gd name="T2" fmla="*/ 364 w 2193"/>
                <a:gd name="T3" fmla="*/ 2161 h 2162"/>
                <a:gd name="T4" fmla="*/ 12 w 2193"/>
                <a:gd name="T5" fmla="*/ 1896 h 2162"/>
                <a:gd name="T6" fmla="*/ 202 w 2193"/>
                <a:gd name="T7" fmla="*/ 1671 h 2162"/>
                <a:gd name="T8" fmla="*/ 732 w 2193"/>
                <a:gd name="T9" fmla="*/ 1748 h 2162"/>
                <a:gd name="T10" fmla="*/ 574 w 2193"/>
                <a:gd name="T11" fmla="*/ 1927 h 2162"/>
                <a:gd name="T12" fmla="*/ 537 w 2193"/>
                <a:gd name="T13" fmla="*/ 1896 h 2162"/>
                <a:gd name="T14" fmla="*/ 635 w 2193"/>
                <a:gd name="T15" fmla="*/ 1831 h 2162"/>
                <a:gd name="T16" fmla="*/ 574 w 2193"/>
                <a:gd name="T17" fmla="*/ 1655 h 2162"/>
                <a:gd name="T18" fmla="*/ 421 w 2193"/>
                <a:gd name="T19" fmla="*/ 1750 h 2162"/>
                <a:gd name="T20" fmla="*/ 443 w 2193"/>
                <a:gd name="T21" fmla="*/ 1436 h 2162"/>
                <a:gd name="T22" fmla="*/ 445 w 2193"/>
                <a:gd name="T23" fmla="*/ 1687 h 2162"/>
                <a:gd name="T24" fmla="*/ 685 w 2193"/>
                <a:gd name="T25" fmla="*/ 1632 h 2162"/>
                <a:gd name="T26" fmla="*/ 713 w 2193"/>
                <a:gd name="T27" fmla="*/ 1483 h 2162"/>
                <a:gd name="T28" fmla="*/ 555 w 2193"/>
                <a:gd name="T29" fmla="*/ 1322 h 2162"/>
                <a:gd name="T30" fmla="*/ 701 w 2193"/>
                <a:gd name="T31" fmla="*/ 1335 h 2162"/>
                <a:gd name="T32" fmla="*/ 595 w 2193"/>
                <a:gd name="T33" fmla="*/ 1352 h 2162"/>
                <a:gd name="T34" fmla="*/ 724 w 2193"/>
                <a:gd name="T35" fmla="*/ 1426 h 2162"/>
                <a:gd name="T36" fmla="*/ 1125 w 2193"/>
                <a:gd name="T37" fmla="*/ 1308 h 2162"/>
                <a:gd name="T38" fmla="*/ 993 w 2193"/>
                <a:gd name="T39" fmla="*/ 1443 h 2162"/>
                <a:gd name="T40" fmla="*/ 979 w 2193"/>
                <a:gd name="T41" fmla="*/ 1227 h 2162"/>
                <a:gd name="T42" fmla="*/ 1007 w 2193"/>
                <a:gd name="T43" fmla="*/ 1270 h 2162"/>
                <a:gd name="T44" fmla="*/ 987 w 2193"/>
                <a:gd name="T45" fmla="*/ 1374 h 2162"/>
                <a:gd name="T46" fmla="*/ 1094 w 2193"/>
                <a:gd name="T47" fmla="*/ 1355 h 2162"/>
                <a:gd name="T48" fmla="*/ 906 w 2193"/>
                <a:gd name="T49" fmla="*/ 1640 h 2162"/>
                <a:gd name="T50" fmla="*/ 773 w 2193"/>
                <a:gd name="T51" fmla="*/ 1092 h 2162"/>
                <a:gd name="T52" fmla="*/ 806 w 2193"/>
                <a:gd name="T53" fmla="*/ 1052 h 2162"/>
                <a:gd name="T54" fmla="*/ 1213 w 2193"/>
                <a:gd name="T55" fmla="*/ 1094 h 2162"/>
                <a:gd name="T56" fmla="*/ 1178 w 2193"/>
                <a:gd name="T57" fmla="*/ 1059 h 2162"/>
                <a:gd name="T58" fmla="*/ 1543 w 2193"/>
                <a:gd name="T59" fmla="*/ 892 h 2162"/>
                <a:gd name="T60" fmla="*/ 1341 w 2193"/>
                <a:gd name="T61" fmla="*/ 1103 h 2162"/>
                <a:gd name="T62" fmla="*/ 1239 w 2193"/>
                <a:gd name="T63" fmla="*/ 921 h 2162"/>
                <a:gd name="T64" fmla="*/ 1117 w 2193"/>
                <a:gd name="T65" fmla="*/ 757 h 2162"/>
                <a:gd name="T66" fmla="*/ 1349 w 2193"/>
                <a:gd name="T67" fmla="*/ 715 h 2162"/>
                <a:gd name="T68" fmla="*/ 1481 w 2193"/>
                <a:gd name="T69" fmla="*/ 825 h 2162"/>
                <a:gd name="T70" fmla="*/ 1187 w 2193"/>
                <a:gd name="T71" fmla="*/ 743 h 2162"/>
                <a:gd name="T72" fmla="*/ 1301 w 2193"/>
                <a:gd name="T73" fmla="*/ 851 h 2162"/>
                <a:gd name="T74" fmla="*/ 1379 w 2193"/>
                <a:gd name="T75" fmla="*/ 880 h 2162"/>
                <a:gd name="T76" fmla="*/ 1394 w 2193"/>
                <a:gd name="T77" fmla="*/ 1049 h 2162"/>
                <a:gd name="T78" fmla="*/ 1793 w 2193"/>
                <a:gd name="T79" fmla="*/ 651 h 2162"/>
                <a:gd name="T80" fmla="*/ 1470 w 2193"/>
                <a:gd name="T81" fmla="*/ 731 h 2162"/>
                <a:gd name="T82" fmla="*/ 1547 w 2193"/>
                <a:gd name="T83" fmla="*/ 401 h 2162"/>
                <a:gd name="T84" fmla="*/ 1533 w 2193"/>
                <a:gd name="T85" fmla="*/ 461 h 2162"/>
                <a:gd name="T86" fmla="*/ 1463 w 2193"/>
                <a:gd name="T87" fmla="*/ 629 h 2162"/>
                <a:gd name="T88" fmla="*/ 1736 w 2193"/>
                <a:gd name="T89" fmla="*/ 722 h 2162"/>
                <a:gd name="T90" fmla="*/ 1788 w 2193"/>
                <a:gd name="T91" fmla="*/ 246 h 2162"/>
                <a:gd name="T92" fmla="*/ 1726 w 2193"/>
                <a:gd name="T93" fmla="*/ 435 h 2162"/>
                <a:gd name="T94" fmla="*/ 1632 w 2193"/>
                <a:gd name="T95" fmla="*/ 231 h 2162"/>
                <a:gd name="T96" fmla="*/ 1726 w 2193"/>
                <a:gd name="T97" fmla="*/ 259 h 2162"/>
                <a:gd name="T98" fmla="*/ 1659 w 2193"/>
                <a:gd name="T99" fmla="*/ 324 h 2162"/>
                <a:gd name="T100" fmla="*/ 1789 w 2193"/>
                <a:gd name="T101" fmla="*/ 354 h 2162"/>
                <a:gd name="T102" fmla="*/ 2191 w 2193"/>
                <a:gd name="T103" fmla="*/ 297 h 2162"/>
                <a:gd name="T104" fmla="*/ 2005 w 2193"/>
                <a:gd name="T105" fmla="*/ 359 h 2162"/>
                <a:gd name="T106" fmla="*/ 2071 w 2193"/>
                <a:gd name="T107" fmla="*/ 171 h 2162"/>
                <a:gd name="T108" fmla="*/ 2037 w 2193"/>
                <a:gd name="T109" fmla="*/ 218 h 2162"/>
                <a:gd name="T110" fmla="*/ 2071 w 2193"/>
                <a:gd name="T111" fmla="*/ 348 h 2162"/>
                <a:gd name="T112" fmla="*/ 2134 w 2193"/>
                <a:gd name="T113" fmla="*/ 279 h 2162"/>
                <a:gd name="T114" fmla="*/ 1950 w 2193"/>
                <a:gd name="T115" fmla="*/ 596 h 2162"/>
                <a:gd name="T116" fmla="*/ 1825 w 2193"/>
                <a:gd name="T117" fmla="*/ 33 h 2162"/>
                <a:gd name="T118" fmla="*/ 1864 w 2193"/>
                <a:gd name="T119" fmla="*/ 3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93" h="2162">
                  <a:moveTo>
                    <a:pt x="227" y="1682"/>
                  </a:moveTo>
                  <a:cubicBezTo>
                    <a:pt x="230" y="1685"/>
                    <a:pt x="232" y="1688"/>
                    <a:pt x="234" y="1690"/>
                  </a:cubicBezTo>
                  <a:cubicBezTo>
                    <a:pt x="237" y="1693"/>
                    <a:pt x="239" y="1696"/>
                    <a:pt x="241" y="1698"/>
                  </a:cubicBezTo>
                  <a:cubicBezTo>
                    <a:pt x="242" y="1701"/>
                    <a:pt x="244" y="1704"/>
                    <a:pt x="245" y="1707"/>
                  </a:cubicBezTo>
                  <a:cubicBezTo>
                    <a:pt x="247" y="1710"/>
                    <a:pt x="248" y="1713"/>
                    <a:pt x="249" y="1716"/>
                  </a:cubicBezTo>
                  <a:lnTo>
                    <a:pt x="404" y="2108"/>
                  </a:lnTo>
                  <a:cubicBezTo>
                    <a:pt x="405" y="2110"/>
                    <a:pt x="406" y="2113"/>
                    <a:pt x="406" y="2116"/>
                  </a:cubicBezTo>
                  <a:cubicBezTo>
                    <a:pt x="406" y="2118"/>
                    <a:pt x="405" y="2121"/>
                    <a:pt x="404" y="2124"/>
                  </a:cubicBezTo>
                  <a:cubicBezTo>
                    <a:pt x="403" y="2126"/>
                    <a:pt x="401" y="2129"/>
                    <a:pt x="398" y="2133"/>
                  </a:cubicBezTo>
                  <a:cubicBezTo>
                    <a:pt x="395" y="2136"/>
                    <a:pt x="392" y="2140"/>
                    <a:pt x="387" y="2144"/>
                  </a:cubicBezTo>
                  <a:cubicBezTo>
                    <a:pt x="381" y="2150"/>
                    <a:pt x="377" y="2154"/>
                    <a:pt x="373" y="2157"/>
                  </a:cubicBezTo>
                  <a:cubicBezTo>
                    <a:pt x="369" y="2160"/>
                    <a:pt x="366" y="2161"/>
                    <a:pt x="364" y="2161"/>
                  </a:cubicBezTo>
                  <a:cubicBezTo>
                    <a:pt x="361" y="2162"/>
                    <a:pt x="359" y="2161"/>
                    <a:pt x="358" y="2159"/>
                  </a:cubicBezTo>
                  <a:cubicBezTo>
                    <a:pt x="356" y="2158"/>
                    <a:pt x="355" y="2155"/>
                    <a:pt x="354" y="2152"/>
                  </a:cubicBezTo>
                  <a:lnTo>
                    <a:pt x="199" y="1748"/>
                  </a:lnTo>
                  <a:lnTo>
                    <a:pt x="41" y="1906"/>
                  </a:lnTo>
                  <a:cubicBezTo>
                    <a:pt x="38" y="1909"/>
                    <a:pt x="34" y="1910"/>
                    <a:pt x="29" y="1908"/>
                  </a:cubicBezTo>
                  <a:cubicBezTo>
                    <a:pt x="24" y="1906"/>
                    <a:pt x="18" y="1903"/>
                    <a:pt x="12" y="1896"/>
                  </a:cubicBezTo>
                  <a:cubicBezTo>
                    <a:pt x="9" y="1893"/>
                    <a:pt x="7" y="1890"/>
                    <a:pt x="5" y="1887"/>
                  </a:cubicBezTo>
                  <a:cubicBezTo>
                    <a:pt x="3" y="1885"/>
                    <a:pt x="1" y="1882"/>
                    <a:pt x="1" y="1880"/>
                  </a:cubicBezTo>
                  <a:cubicBezTo>
                    <a:pt x="0" y="1877"/>
                    <a:pt x="0" y="1875"/>
                    <a:pt x="0" y="1873"/>
                  </a:cubicBezTo>
                  <a:cubicBezTo>
                    <a:pt x="0" y="1871"/>
                    <a:pt x="1" y="1869"/>
                    <a:pt x="3" y="1868"/>
                  </a:cubicBezTo>
                  <a:lnTo>
                    <a:pt x="195" y="1676"/>
                  </a:lnTo>
                  <a:cubicBezTo>
                    <a:pt x="197" y="1674"/>
                    <a:pt x="199" y="1672"/>
                    <a:pt x="202" y="1671"/>
                  </a:cubicBezTo>
                  <a:cubicBezTo>
                    <a:pt x="204" y="1669"/>
                    <a:pt x="206" y="1669"/>
                    <a:pt x="209" y="1670"/>
                  </a:cubicBezTo>
                  <a:cubicBezTo>
                    <a:pt x="211" y="1670"/>
                    <a:pt x="214" y="1671"/>
                    <a:pt x="217" y="1673"/>
                  </a:cubicBezTo>
                  <a:cubicBezTo>
                    <a:pt x="220" y="1675"/>
                    <a:pt x="223" y="1678"/>
                    <a:pt x="227" y="1682"/>
                  </a:cubicBezTo>
                  <a:close/>
                  <a:moveTo>
                    <a:pt x="685" y="1632"/>
                  </a:moveTo>
                  <a:cubicBezTo>
                    <a:pt x="702" y="1650"/>
                    <a:pt x="715" y="1668"/>
                    <a:pt x="723" y="1688"/>
                  </a:cubicBezTo>
                  <a:cubicBezTo>
                    <a:pt x="731" y="1708"/>
                    <a:pt x="734" y="1728"/>
                    <a:pt x="732" y="1748"/>
                  </a:cubicBezTo>
                  <a:cubicBezTo>
                    <a:pt x="731" y="1768"/>
                    <a:pt x="725" y="1788"/>
                    <a:pt x="715" y="1808"/>
                  </a:cubicBezTo>
                  <a:cubicBezTo>
                    <a:pt x="705" y="1828"/>
                    <a:pt x="691" y="1847"/>
                    <a:pt x="673" y="1865"/>
                  </a:cubicBezTo>
                  <a:cubicBezTo>
                    <a:pt x="662" y="1876"/>
                    <a:pt x="652" y="1885"/>
                    <a:pt x="641" y="1892"/>
                  </a:cubicBezTo>
                  <a:cubicBezTo>
                    <a:pt x="631" y="1900"/>
                    <a:pt x="621" y="1906"/>
                    <a:pt x="612" y="1911"/>
                  </a:cubicBezTo>
                  <a:cubicBezTo>
                    <a:pt x="602" y="1916"/>
                    <a:pt x="595" y="1920"/>
                    <a:pt x="588" y="1923"/>
                  </a:cubicBezTo>
                  <a:cubicBezTo>
                    <a:pt x="581" y="1925"/>
                    <a:pt x="577" y="1926"/>
                    <a:pt x="574" y="1927"/>
                  </a:cubicBezTo>
                  <a:cubicBezTo>
                    <a:pt x="572" y="1927"/>
                    <a:pt x="570" y="1926"/>
                    <a:pt x="568" y="1926"/>
                  </a:cubicBezTo>
                  <a:cubicBezTo>
                    <a:pt x="567" y="1925"/>
                    <a:pt x="565" y="1925"/>
                    <a:pt x="563" y="1924"/>
                  </a:cubicBezTo>
                  <a:cubicBezTo>
                    <a:pt x="561" y="1923"/>
                    <a:pt x="559" y="1921"/>
                    <a:pt x="557" y="1919"/>
                  </a:cubicBezTo>
                  <a:cubicBezTo>
                    <a:pt x="555" y="1917"/>
                    <a:pt x="552" y="1914"/>
                    <a:pt x="549" y="1911"/>
                  </a:cubicBezTo>
                  <a:cubicBezTo>
                    <a:pt x="546" y="1909"/>
                    <a:pt x="543" y="1906"/>
                    <a:pt x="541" y="1903"/>
                  </a:cubicBezTo>
                  <a:cubicBezTo>
                    <a:pt x="539" y="1901"/>
                    <a:pt x="538" y="1898"/>
                    <a:pt x="537" y="1896"/>
                  </a:cubicBezTo>
                  <a:cubicBezTo>
                    <a:pt x="536" y="1894"/>
                    <a:pt x="536" y="1892"/>
                    <a:pt x="536" y="1891"/>
                  </a:cubicBezTo>
                  <a:cubicBezTo>
                    <a:pt x="537" y="1889"/>
                    <a:pt x="537" y="1888"/>
                    <a:pt x="539" y="1887"/>
                  </a:cubicBezTo>
                  <a:cubicBezTo>
                    <a:pt x="540" y="1885"/>
                    <a:pt x="544" y="1883"/>
                    <a:pt x="550" y="1882"/>
                  </a:cubicBezTo>
                  <a:cubicBezTo>
                    <a:pt x="555" y="1880"/>
                    <a:pt x="562" y="1878"/>
                    <a:pt x="571" y="1874"/>
                  </a:cubicBezTo>
                  <a:cubicBezTo>
                    <a:pt x="579" y="1871"/>
                    <a:pt x="589" y="1866"/>
                    <a:pt x="600" y="1859"/>
                  </a:cubicBezTo>
                  <a:cubicBezTo>
                    <a:pt x="611" y="1852"/>
                    <a:pt x="623" y="1843"/>
                    <a:pt x="635" y="1831"/>
                  </a:cubicBezTo>
                  <a:cubicBezTo>
                    <a:pt x="647" y="1819"/>
                    <a:pt x="656" y="1807"/>
                    <a:pt x="662" y="1795"/>
                  </a:cubicBezTo>
                  <a:cubicBezTo>
                    <a:pt x="669" y="1783"/>
                    <a:pt x="673" y="1771"/>
                    <a:pt x="674" y="1758"/>
                  </a:cubicBezTo>
                  <a:cubicBezTo>
                    <a:pt x="675" y="1745"/>
                    <a:pt x="673" y="1733"/>
                    <a:pt x="669" y="1720"/>
                  </a:cubicBezTo>
                  <a:cubicBezTo>
                    <a:pt x="664" y="1708"/>
                    <a:pt x="655" y="1695"/>
                    <a:pt x="643" y="1682"/>
                  </a:cubicBezTo>
                  <a:cubicBezTo>
                    <a:pt x="632" y="1672"/>
                    <a:pt x="621" y="1664"/>
                    <a:pt x="610" y="1660"/>
                  </a:cubicBezTo>
                  <a:cubicBezTo>
                    <a:pt x="598" y="1655"/>
                    <a:pt x="587" y="1653"/>
                    <a:pt x="574" y="1655"/>
                  </a:cubicBezTo>
                  <a:cubicBezTo>
                    <a:pt x="562" y="1656"/>
                    <a:pt x="550" y="1661"/>
                    <a:pt x="536" y="1669"/>
                  </a:cubicBezTo>
                  <a:cubicBezTo>
                    <a:pt x="523" y="1677"/>
                    <a:pt x="509" y="1688"/>
                    <a:pt x="495" y="1703"/>
                  </a:cubicBezTo>
                  <a:cubicBezTo>
                    <a:pt x="485" y="1713"/>
                    <a:pt x="476" y="1722"/>
                    <a:pt x="470" y="1731"/>
                  </a:cubicBezTo>
                  <a:cubicBezTo>
                    <a:pt x="463" y="1739"/>
                    <a:pt x="457" y="1747"/>
                    <a:pt x="450" y="1753"/>
                  </a:cubicBezTo>
                  <a:cubicBezTo>
                    <a:pt x="446" y="1758"/>
                    <a:pt x="441" y="1760"/>
                    <a:pt x="437" y="1760"/>
                  </a:cubicBezTo>
                  <a:cubicBezTo>
                    <a:pt x="433" y="1760"/>
                    <a:pt x="427" y="1757"/>
                    <a:pt x="421" y="1750"/>
                  </a:cubicBezTo>
                  <a:lnTo>
                    <a:pt x="287" y="1616"/>
                  </a:lnTo>
                  <a:cubicBezTo>
                    <a:pt x="282" y="1611"/>
                    <a:pt x="279" y="1605"/>
                    <a:pt x="279" y="1600"/>
                  </a:cubicBezTo>
                  <a:cubicBezTo>
                    <a:pt x="279" y="1595"/>
                    <a:pt x="281" y="1590"/>
                    <a:pt x="286" y="1585"/>
                  </a:cubicBezTo>
                  <a:lnTo>
                    <a:pt x="432" y="1439"/>
                  </a:lnTo>
                  <a:cubicBezTo>
                    <a:pt x="433" y="1438"/>
                    <a:pt x="435" y="1437"/>
                    <a:pt x="437" y="1436"/>
                  </a:cubicBezTo>
                  <a:cubicBezTo>
                    <a:pt x="439" y="1436"/>
                    <a:pt x="441" y="1436"/>
                    <a:pt x="443" y="1436"/>
                  </a:cubicBezTo>
                  <a:cubicBezTo>
                    <a:pt x="446" y="1437"/>
                    <a:pt x="448" y="1438"/>
                    <a:pt x="451" y="1440"/>
                  </a:cubicBezTo>
                  <a:cubicBezTo>
                    <a:pt x="454" y="1442"/>
                    <a:pt x="457" y="1445"/>
                    <a:pt x="460" y="1448"/>
                  </a:cubicBezTo>
                  <a:cubicBezTo>
                    <a:pt x="466" y="1454"/>
                    <a:pt x="470" y="1460"/>
                    <a:pt x="472" y="1465"/>
                  </a:cubicBezTo>
                  <a:cubicBezTo>
                    <a:pt x="474" y="1470"/>
                    <a:pt x="473" y="1474"/>
                    <a:pt x="470" y="1477"/>
                  </a:cubicBezTo>
                  <a:lnTo>
                    <a:pt x="353" y="1594"/>
                  </a:lnTo>
                  <a:lnTo>
                    <a:pt x="445" y="1687"/>
                  </a:lnTo>
                  <a:cubicBezTo>
                    <a:pt x="450" y="1680"/>
                    <a:pt x="455" y="1674"/>
                    <a:pt x="461" y="1667"/>
                  </a:cubicBezTo>
                  <a:cubicBezTo>
                    <a:pt x="467" y="1661"/>
                    <a:pt x="473" y="1654"/>
                    <a:pt x="481" y="1647"/>
                  </a:cubicBezTo>
                  <a:cubicBezTo>
                    <a:pt x="499" y="1628"/>
                    <a:pt x="517" y="1615"/>
                    <a:pt x="536" y="1606"/>
                  </a:cubicBezTo>
                  <a:cubicBezTo>
                    <a:pt x="554" y="1597"/>
                    <a:pt x="571" y="1592"/>
                    <a:pt x="588" y="1591"/>
                  </a:cubicBezTo>
                  <a:cubicBezTo>
                    <a:pt x="606" y="1590"/>
                    <a:pt x="623" y="1593"/>
                    <a:pt x="639" y="1600"/>
                  </a:cubicBezTo>
                  <a:cubicBezTo>
                    <a:pt x="655" y="1607"/>
                    <a:pt x="671" y="1618"/>
                    <a:pt x="685" y="1632"/>
                  </a:cubicBezTo>
                  <a:close/>
                  <a:moveTo>
                    <a:pt x="735" y="1298"/>
                  </a:moveTo>
                  <a:cubicBezTo>
                    <a:pt x="748" y="1311"/>
                    <a:pt x="759" y="1324"/>
                    <a:pt x="767" y="1338"/>
                  </a:cubicBezTo>
                  <a:cubicBezTo>
                    <a:pt x="774" y="1351"/>
                    <a:pt x="779" y="1365"/>
                    <a:pt x="781" y="1378"/>
                  </a:cubicBezTo>
                  <a:cubicBezTo>
                    <a:pt x="782" y="1392"/>
                    <a:pt x="781" y="1405"/>
                    <a:pt x="776" y="1418"/>
                  </a:cubicBezTo>
                  <a:cubicBezTo>
                    <a:pt x="771" y="1432"/>
                    <a:pt x="763" y="1445"/>
                    <a:pt x="750" y="1457"/>
                  </a:cubicBezTo>
                  <a:cubicBezTo>
                    <a:pt x="738" y="1469"/>
                    <a:pt x="725" y="1478"/>
                    <a:pt x="713" y="1483"/>
                  </a:cubicBezTo>
                  <a:cubicBezTo>
                    <a:pt x="700" y="1488"/>
                    <a:pt x="687" y="1489"/>
                    <a:pt x="674" y="1487"/>
                  </a:cubicBezTo>
                  <a:cubicBezTo>
                    <a:pt x="661" y="1486"/>
                    <a:pt x="648" y="1481"/>
                    <a:pt x="635" y="1473"/>
                  </a:cubicBezTo>
                  <a:cubicBezTo>
                    <a:pt x="622" y="1465"/>
                    <a:pt x="608" y="1454"/>
                    <a:pt x="595" y="1440"/>
                  </a:cubicBezTo>
                  <a:cubicBezTo>
                    <a:pt x="582" y="1428"/>
                    <a:pt x="572" y="1415"/>
                    <a:pt x="565" y="1402"/>
                  </a:cubicBezTo>
                  <a:cubicBezTo>
                    <a:pt x="557" y="1389"/>
                    <a:pt x="552" y="1375"/>
                    <a:pt x="550" y="1362"/>
                  </a:cubicBezTo>
                  <a:cubicBezTo>
                    <a:pt x="549" y="1349"/>
                    <a:pt x="550" y="1335"/>
                    <a:pt x="555" y="1322"/>
                  </a:cubicBezTo>
                  <a:cubicBezTo>
                    <a:pt x="559" y="1308"/>
                    <a:pt x="568" y="1295"/>
                    <a:pt x="580" y="1283"/>
                  </a:cubicBezTo>
                  <a:cubicBezTo>
                    <a:pt x="594" y="1270"/>
                    <a:pt x="607" y="1261"/>
                    <a:pt x="621" y="1256"/>
                  </a:cubicBezTo>
                  <a:cubicBezTo>
                    <a:pt x="634" y="1252"/>
                    <a:pt x="648" y="1251"/>
                    <a:pt x="661" y="1253"/>
                  </a:cubicBezTo>
                  <a:cubicBezTo>
                    <a:pt x="674" y="1255"/>
                    <a:pt x="687" y="1260"/>
                    <a:pt x="699" y="1268"/>
                  </a:cubicBezTo>
                  <a:cubicBezTo>
                    <a:pt x="712" y="1277"/>
                    <a:pt x="724" y="1286"/>
                    <a:pt x="735" y="1298"/>
                  </a:cubicBezTo>
                  <a:close/>
                  <a:moveTo>
                    <a:pt x="701" y="1335"/>
                  </a:moveTo>
                  <a:cubicBezTo>
                    <a:pt x="692" y="1325"/>
                    <a:pt x="682" y="1318"/>
                    <a:pt x="674" y="1312"/>
                  </a:cubicBezTo>
                  <a:cubicBezTo>
                    <a:pt x="665" y="1305"/>
                    <a:pt x="657" y="1301"/>
                    <a:pt x="649" y="1299"/>
                  </a:cubicBezTo>
                  <a:cubicBezTo>
                    <a:pt x="641" y="1297"/>
                    <a:pt x="634" y="1297"/>
                    <a:pt x="627" y="1299"/>
                  </a:cubicBezTo>
                  <a:cubicBezTo>
                    <a:pt x="620" y="1301"/>
                    <a:pt x="613" y="1306"/>
                    <a:pt x="607" y="1312"/>
                  </a:cubicBezTo>
                  <a:cubicBezTo>
                    <a:pt x="601" y="1318"/>
                    <a:pt x="597" y="1324"/>
                    <a:pt x="595" y="1331"/>
                  </a:cubicBezTo>
                  <a:cubicBezTo>
                    <a:pt x="593" y="1338"/>
                    <a:pt x="593" y="1345"/>
                    <a:pt x="595" y="1352"/>
                  </a:cubicBezTo>
                  <a:cubicBezTo>
                    <a:pt x="597" y="1360"/>
                    <a:pt x="601" y="1368"/>
                    <a:pt x="606" y="1376"/>
                  </a:cubicBezTo>
                  <a:cubicBezTo>
                    <a:pt x="612" y="1385"/>
                    <a:pt x="620" y="1394"/>
                    <a:pt x="629" y="1403"/>
                  </a:cubicBezTo>
                  <a:cubicBezTo>
                    <a:pt x="641" y="1415"/>
                    <a:pt x="651" y="1423"/>
                    <a:pt x="660" y="1430"/>
                  </a:cubicBezTo>
                  <a:cubicBezTo>
                    <a:pt x="670" y="1436"/>
                    <a:pt x="678" y="1439"/>
                    <a:pt x="686" y="1441"/>
                  </a:cubicBezTo>
                  <a:cubicBezTo>
                    <a:pt x="693" y="1442"/>
                    <a:pt x="700" y="1442"/>
                    <a:pt x="706" y="1439"/>
                  </a:cubicBezTo>
                  <a:cubicBezTo>
                    <a:pt x="712" y="1436"/>
                    <a:pt x="718" y="1432"/>
                    <a:pt x="724" y="1426"/>
                  </a:cubicBezTo>
                  <a:cubicBezTo>
                    <a:pt x="731" y="1420"/>
                    <a:pt x="735" y="1413"/>
                    <a:pt x="737" y="1406"/>
                  </a:cubicBezTo>
                  <a:cubicBezTo>
                    <a:pt x="739" y="1399"/>
                    <a:pt x="739" y="1392"/>
                    <a:pt x="736" y="1384"/>
                  </a:cubicBezTo>
                  <a:cubicBezTo>
                    <a:pt x="734" y="1377"/>
                    <a:pt x="730" y="1369"/>
                    <a:pt x="724" y="1361"/>
                  </a:cubicBezTo>
                  <a:cubicBezTo>
                    <a:pt x="718" y="1353"/>
                    <a:pt x="710" y="1344"/>
                    <a:pt x="701" y="1335"/>
                  </a:cubicBezTo>
                  <a:close/>
                  <a:moveTo>
                    <a:pt x="1094" y="1268"/>
                  </a:moveTo>
                  <a:cubicBezTo>
                    <a:pt x="1107" y="1281"/>
                    <a:pt x="1117" y="1295"/>
                    <a:pt x="1125" y="1308"/>
                  </a:cubicBezTo>
                  <a:cubicBezTo>
                    <a:pt x="1133" y="1322"/>
                    <a:pt x="1137" y="1335"/>
                    <a:pt x="1139" y="1349"/>
                  </a:cubicBezTo>
                  <a:cubicBezTo>
                    <a:pt x="1141" y="1362"/>
                    <a:pt x="1139" y="1376"/>
                    <a:pt x="1134" y="1389"/>
                  </a:cubicBezTo>
                  <a:cubicBezTo>
                    <a:pt x="1129" y="1402"/>
                    <a:pt x="1121" y="1415"/>
                    <a:pt x="1109" y="1427"/>
                  </a:cubicBezTo>
                  <a:cubicBezTo>
                    <a:pt x="1096" y="1440"/>
                    <a:pt x="1084" y="1448"/>
                    <a:pt x="1071" y="1453"/>
                  </a:cubicBezTo>
                  <a:cubicBezTo>
                    <a:pt x="1058" y="1458"/>
                    <a:pt x="1046" y="1460"/>
                    <a:pt x="1033" y="1458"/>
                  </a:cubicBezTo>
                  <a:cubicBezTo>
                    <a:pt x="1020" y="1456"/>
                    <a:pt x="1007" y="1451"/>
                    <a:pt x="993" y="1443"/>
                  </a:cubicBezTo>
                  <a:cubicBezTo>
                    <a:pt x="980" y="1435"/>
                    <a:pt x="967" y="1425"/>
                    <a:pt x="953" y="1411"/>
                  </a:cubicBezTo>
                  <a:cubicBezTo>
                    <a:pt x="941" y="1399"/>
                    <a:pt x="931" y="1386"/>
                    <a:pt x="923" y="1372"/>
                  </a:cubicBezTo>
                  <a:cubicBezTo>
                    <a:pt x="915" y="1359"/>
                    <a:pt x="911" y="1346"/>
                    <a:pt x="909" y="1332"/>
                  </a:cubicBezTo>
                  <a:cubicBezTo>
                    <a:pt x="907" y="1319"/>
                    <a:pt x="908" y="1306"/>
                    <a:pt x="913" y="1292"/>
                  </a:cubicBezTo>
                  <a:cubicBezTo>
                    <a:pt x="918" y="1279"/>
                    <a:pt x="926" y="1266"/>
                    <a:pt x="938" y="1253"/>
                  </a:cubicBezTo>
                  <a:cubicBezTo>
                    <a:pt x="952" y="1240"/>
                    <a:pt x="965" y="1231"/>
                    <a:pt x="979" y="1227"/>
                  </a:cubicBezTo>
                  <a:cubicBezTo>
                    <a:pt x="993" y="1222"/>
                    <a:pt x="1006" y="1221"/>
                    <a:pt x="1019" y="1223"/>
                  </a:cubicBezTo>
                  <a:cubicBezTo>
                    <a:pt x="1032" y="1226"/>
                    <a:pt x="1045" y="1231"/>
                    <a:pt x="1058" y="1239"/>
                  </a:cubicBezTo>
                  <a:cubicBezTo>
                    <a:pt x="1070" y="1247"/>
                    <a:pt x="1082" y="1257"/>
                    <a:pt x="1094" y="1268"/>
                  </a:cubicBezTo>
                  <a:close/>
                  <a:moveTo>
                    <a:pt x="1059" y="1305"/>
                  </a:moveTo>
                  <a:cubicBezTo>
                    <a:pt x="1050" y="1296"/>
                    <a:pt x="1041" y="1288"/>
                    <a:pt x="1032" y="1282"/>
                  </a:cubicBezTo>
                  <a:cubicBezTo>
                    <a:pt x="1023" y="1276"/>
                    <a:pt x="1015" y="1272"/>
                    <a:pt x="1007" y="1270"/>
                  </a:cubicBezTo>
                  <a:cubicBezTo>
                    <a:pt x="1000" y="1268"/>
                    <a:pt x="992" y="1268"/>
                    <a:pt x="985" y="1270"/>
                  </a:cubicBezTo>
                  <a:cubicBezTo>
                    <a:pt x="978" y="1272"/>
                    <a:pt x="972" y="1276"/>
                    <a:pt x="965" y="1282"/>
                  </a:cubicBezTo>
                  <a:cubicBezTo>
                    <a:pt x="959" y="1288"/>
                    <a:pt x="955" y="1295"/>
                    <a:pt x="953" y="1301"/>
                  </a:cubicBezTo>
                  <a:cubicBezTo>
                    <a:pt x="951" y="1308"/>
                    <a:pt x="951" y="1315"/>
                    <a:pt x="953" y="1323"/>
                  </a:cubicBezTo>
                  <a:cubicBezTo>
                    <a:pt x="955" y="1330"/>
                    <a:pt x="959" y="1338"/>
                    <a:pt x="965" y="1347"/>
                  </a:cubicBezTo>
                  <a:cubicBezTo>
                    <a:pt x="970" y="1355"/>
                    <a:pt x="978" y="1364"/>
                    <a:pt x="987" y="1374"/>
                  </a:cubicBezTo>
                  <a:cubicBezTo>
                    <a:pt x="999" y="1385"/>
                    <a:pt x="1009" y="1394"/>
                    <a:pt x="1019" y="1400"/>
                  </a:cubicBezTo>
                  <a:cubicBezTo>
                    <a:pt x="1028" y="1406"/>
                    <a:pt x="1036" y="1410"/>
                    <a:pt x="1044" y="1411"/>
                  </a:cubicBezTo>
                  <a:cubicBezTo>
                    <a:pt x="1051" y="1413"/>
                    <a:pt x="1058" y="1412"/>
                    <a:pt x="1064" y="1410"/>
                  </a:cubicBezTo>
                  <a:cubicBezTo>
                    <a:pt x="1071" y="1407"/>
                    <a:pt x="1077" y="1403"/>
                    <a:pt x="1083" y="1397"/>
                  </a:cubicBezTo>
                  <a:cubicBezTo>
                    <a:pt x="1089" y="1390"/>
                    <a:pt x="1094" y="1383"/>
                    <a:pt x="1095" y="1377"/>
                  </a:cubicBezTo>
                  <a:cubicBezTo>
                    <a:pt x="1097" y="1370"/>
                    <a:pt x="1097" y="1362"/>
                    <a:pt x="1094" y="1355"/>
                  </a:cubicBezTo>
                  <a:cubicBezTo>
                    <a:pt x="1092" y="1347"/>
                    <a:pt x="1088" y="1339"/>
                    <a:pt x="1082" y="1331"/>
                  </a:cubicBezTo>
                  <a:cubicBezTo>
                    <a:pt x="1076" y="1323"/>
                    <a:pt x="1069" y="1314"/>
                    <a:pt x="1059" y="1305"/>
                  </a:cubicBezTo>
                  <a:close/>
                  <a:moveTo>
                    <a:pt x="913" y="1619"/>
                  </a:moveTo>
                  <a:cubicBezTo>
                    <a:pt x="914" y="1622"/>
                    <a:pt x="914" y="1624"/>
                    <a:pt x="913" y="1626"/>
                  </a:cubicBezTo>
                  <a:cubicBezTo>
                    <a:pt x="913" y="1628"/>
                    <a:pt x="912" y="1630"/>
                    <a:pt x="911" y="1632"/>
                  </a:cubicBezTo>
                  <a:cubicBezTo>
                    <a:pt x="910" y="1634"/>
                    <a:pt x="908" y="1637"/>
                    <a:pt x="906" y="1640"/>
                  </a:cubicBezTo>
                  <a:cubicBezTo>
                    <a:pt x="904" y="1642"/>
                    <a:pt x="901" y="1645"/>
                    <a:pt x="898" y="1649"/>
                  </a:cubicBezTo>
                  <a:cubicBezTo>
                    <a:pt x="894" y="1652"/>
                    <a:pt x="891" y="1655"/>
                    <a:pt x="888" y="1657"/>
                  </a:cubicBezTo>
                  <a:cubicBezTo>
                    <a:pt x="885" y="1658"/>
                    <a:pt x="883" y="1659"/>
                    <a:pt x="880" y="1659"/>
                  </a:cubicBezTo>
                  <a:cubicBezTo>
                    <a:pt x="878" y="1659"/>
                    <a:pt x="877" y="1658"/>
                    <a:pt x="875" y="1656"/>
                  </a:cubicBezTo>
                  <a:cubicBezTo>
                    <a:pt x="874" y="1654"/>
                    <a:pt x="873" y="1651"/>
                    <a:pt x="872" y="1648"/>
                  </a:cubicBezTo>
                  <a:lnTo>
                    <a:pt x="773" y="1092"/>
                  </a:lnTo>
                  <a:cubicBezTo>
                    <a:pt x="773" y="1089"/>
                    <a:pt x="773" y="1087"/>
                    <a:pt x="773" y="1085"/>
                  </a:cubicBezTo>
                  <a:cubicBezTo>
                    <a:pt x="773" y="1083"/>
                    <a:pt x="774" y="1081"/>
                    <a:pt x="775" y="1078"/>
                  </a:cubicBezTo>
                  <a:cubicBezTo>
                    <a:pt x="777" y="1076"/>
                    <a:pt x="778" y="1074"/>
                    <a:pt x="780" y="1071"/>
                  </a:cubicBezTo>
                  <a:cubicBezTo>
                    <a:pt x="782" y="1069"/>
                    <a:pt x="785" y="1066"/>
                    <a:pt x="789" y="1062"/>
                  </a:cubicBezTo>
                  <a:cubicBezTo>
                    <a:pt x="792" y="1059"/>
                    <a:pt x="796" y="1056"/>
                    <a:pt x="798" y="1054"/>
                  </a:cubicBezTo>
                  <a:cubicBezTo>
                    <a:pt x="801" y="1053"/>
                    <a:pt x="804" y="1052"/>
                    <a:pt x="806" y="1052"/>
                  </a:cubicBezTo>
                  <a:cubicBezTo>
                    <a:pt x="808" y="1052"/>
                    <a:pt x="810" y="1053"/>
                    <a:pt x="811" y="1055"/>
                  </a:cubicBezTo>
                  <a:cubicBezTo>
                    <a:pt x="813" y="1057"/>
                    <a:pt x="814" y="1060"/>
                    <a:pt x="814" y="1063"/>
                  </a:cubicBezTo>
                  <a:lnTo>
                    <a:pt x="913" y="1619"/>
                  </a:lnTo>
                  <a:close/>
                  <a:moveTo>
                    <a:pt x="1204" y="1067"/>
                  </a:moveTo>
                  <a:cubicBezTo>
                    <a:pt x="1211" y="1074"/>
                    <a:pt x="1215" y="1079"/>
                    <a:pt x="1216" y="1083"/>
                  </a:cubicBezTo>
                  <a:cubicBezTo>
                    <a:pt x="1217" y="1088"/>
                    <a:pt x="1216" y="1091"/>
                    <a:pt x="1213" y="1094"/>
                  </a:cubicBezTo>
                  <a:lnTo>
                    <a:pt x="1107" y="1200"/>
                  </a:lnTo>
                  <a:cubicBezTo>
                    <a:pt x="1104" y="1203"/>
                    <a:pt x="1100" y="1204"/>
                    <a:pt x="1096" y="1203"/>
                  </a:cubicBezTo>
                  <a:cubicBezTo>
                    <a:pt x="1092" y="1202"/>
                    <a:pt x="1086" y="1198"/>
                    <a:pt x="1080" y="1192"/>
                  </a:cubicBezTo>
                  <a:cubicBezTo>
                    <a:pt x="1074" y="1185"/>
                    <a:pt x="1070" y="1180"/>
                    <a:pt x="1069" y="1176"/>
                  </a:cubicBezTo>
                  <a:cubicBezTo>
                    <a:pt x="1068" y="1172"/>
                    <a:pt x="1069" y="1168"/>
                    <a:pt x="1072" y="1165"/>
                  </a:cubicBezTo>
                  <a:lnTo>
                    <a:pt x="1178" y="1059"/>
                  </a:lnTo>
                  <a:cubicBezTo>
                    <a:pt x="1179" y="1058"/>
                    <a:pt x="1181" y="1057"/>
                    <a:pt x="1182" y="1056"/>
                  </a:cubicBezTo>
                  <a:cubicBezTo>
                    <a:pt x="1184" y="1056"/>
                    <a:pt x="1186" y="1056"/>
                    <a:pt x="1188" y="1056"/>
                  </a:cubicBezTo>
                  <a:cubicBezTo>
                    <a:pt x="1190" y="1057"/>
                    <a:pt x="1193" y="1058"/>
                    <a:pt x="1195" y="1060"/>
                  </a:cubicBezTo>
                  <a:cubicBezTo>
                    <a:pt x="1198" y="1062"/>
                    <a:pt x="1201" y="1064"/>
                    <a:pt x="1204" y="1067"/>
                  </a:cubicBezTo>
                  <a:close/>
                  <a:moveTo>
                    <a:pt x="1513" y="847"/>
                  </a:moveTo>
                  <a:cubicBezTo>
                    <a:pt x="1527" y="861"/>
                    <a:pt x="1537" y="876"/>
                    <a:pt x="1543" y="892"/>
                  </a:cubicBezTo>
                  <a:cubicBezTo>
                    <a:pt x="1549" y="909"/>
                    <a:pt x="1551" y="925"/>
                    <a:pt x="1549" y="942"/>
                  </a:cubicBezTo>
                  <a:cubicBezTo>
                    <a:pt x="1547" y="960"/>
                    <a:pt x="1541" y="977"/>
                    <a:pt x="1531" y="995"/>
                  </a:cubicBezTo>
                  <a:cubicBezTo>
                    <a:pt x="1521" y="1013"/>
                    <a:pt x="1507" y="1031"/>
                    <a:pt x="1489" y="1049"/>
                  </a:cubicBezTo>
                  <a:cubicBezTo>
                    <a:pt x="1472" y="1066"/>
                    <a:pt x="1455" y="1080"/>
                    <a:pt x="1438" y="1089"/>
                  </a:cubicBezTo>
                  <a:cubicBezTo>
                    <a:pt x="1421" y="1099"/>
                    <a:pt x="1404" y="1105"/>
                    <a:pt x="1388" y="1108"/>
                  </a:cubicBezTo>
                  <a:cubicBezTo>
                    <a:pt x="1372" y="1110"/>
                    <a:pt x="1356" y="1109"/>
                    <a:pt x="1341" y="1103"/>
                  </a:cubicBezTo>
                  <a:cubicBezTo>
                    <a:pt x="1326" y="1098"/>
                    <a:pt x="1312" y="1089"/>
                    <a:pt x="1299" y="1076"/>
                  </a:cubicBezTo>
                  <a:cubicBezTo>
                    <a:pt x="1289" y="1066"/>
                    <a:pt x="1281" y="1054"/>
                    <a:pt x="1276" y="1042"/>
                  </a:cubicBezTo>
                  <a:cubicBezTo>
                    <a:pt x="1270" y="1030"/>
                    <a:pt x="1267" y="1018"/>
                    <a:pt x="1266" y="1004"/>
                  </a:cubicBezTo>
                  <a:cubicBezTo>
                    <a:pt x="1265" y="990"/>
                    <a:pt x="1266" y="976"/>
                    <a:pt x="1269" y="960"/>
                  </a:cubicBezTo>
                  <a:cubicBezTo>
                    <a:pt x="1272" y="944"/>
                    <a:pt x="1277" y="928"/>
                    <a:pt x="1283" y="910"/>
                  </a:cubicBezTo>
                  <a:cubicBezTo>
                    <a:pt x="1267" y="915"/>
                    <a:pt x="1253" y="919"/>
                    <a:pt x="1239" y="921"/>
                  </a:cubicBezTo>
                  <a:cubicBezTo>
                    <a:pt x="1225" y="922"/>
                    <a:pt x="1212" y="923"/>
                    <a:pt x="1200" y="921"/>
                  </a:cubicBezTo>
                  <a:cubicBezTo>
                    <a:pt x="1188" y="920"/>
                    <a:pt x="1176" y="917"/>
                    <a:pt x="1166" y="912"/>
                  </a:cubicBezTo>
                  <a:cubicBezTo>
                    <a:pt x="1155" y="907"/>
                    <a:pt x="1145" y="900"/>
                    <a:pt x="1136" y="890"/>
                  </a:cubicBezTo>
                  <a:cubicBezTo>
                    <a:pt x="1125" y="879"/>
                    <a:pt x="1116" y="866"/>
                    <a:pt x="1110" y="852"/>
                  </a:cubicBezTo>
                  <a:cubicBezTo>
                    <a:pt x="1104" y="838"/>
                    <a:pt x="1102" y="823"/>
                    <a:pt x="1103" y="807"/>
                  </a:cubicBezTo>
                  <a:cubicBezTo>
                    <a:pt x="1104" y="791"/>
                    <a:pt x="1108" y="774"/>
                    <a:pt x="1117" y="757"/>
                  </a:cubicBezTo>
                  <a:cubicBezTo>
                    <a:pt x="1126" y="740"/>
                    <a:pt x="1139" y="722"/>
                    <a:pt x="1156" y="705"/>
                  </a:cubicBezTo>
                  <a:cubicBezTo>
                    <a:pt x="1172" y="689"/>
                    <a:pt x="1189" y="676"/>
                    <a:pt x="1205" y="668"/>
                  </a:cubicBezTo>
                  <a:cubicBezTo>
                    <a:pt x="1221" y="660"/>
                    <a:pt x="1236" y="655"/>
                    <a:pt x="1251" y="654"/>
                  </a:cubicBezTo>
                  <a:cubicBezTo>
                    <a:pt x="1266" y="653"/>
                    <a:pt x="1280" y="656"/>
                    <a:pt x="1293" y="661"/>
                  </a:cubicBezTo>
                  <a:cubicBezTo>
                    <a:pt x="1306" y="667"/>
                    <a:pt x="1318" y="675"/>
                    <a:pt x="1328" y="686"/>
                  </a:cubicBezTo>
                  <a:cubicBezTo>
                    <a:pt x="1337" y="694"/>
                    <a:pt x="1344" y="704"/>
                    <a:pt x="1349" y="715"/>
                  </a:cubicBezTo>
                  <a:cubicBezTo>
                    <a:pt x="1354" y="725"/>
                    <a:pt x="1358" y="737"/>
                    <a:pt x="1359" y="750"/>
                  </a:cubicBezTo>
                  <a:cubicBezTo>
                    <a:pt x="1361" y="762"/>
                    <a:pt x="1361" y="775"/>
                    <a:pt x="1359" y="790"/>
                  </a:cubicBezTo>
                  <a:cubicBezTo>
                    <a:pt x="1358" y="804"/>
                    <a:pt x="1354" y="818"/>
                    <a:pt x="1350" y="834"/>
                  </a:cubicBezTo>
                  <a:cubicBezTo>
                    <a:pt x="1368" y="828"/>
                    <a:pt x="1384" y="823"/>
                    <a:pt x="1400" y="820"/>
                  </a:cubicBezTo>
                  <a:cubicBezTo>
                    <a:pt x="1416" y="817"/>
                    <a:pt x="1430" y="816"/>
                    <a:pt x="1444" y="817"/>
                  </a:cubicBezTo>
                  <a:cubicBezTo>
                    <a:pt x="1458" y="818"/>
                    <a:pt x="1470" y="820"/>
                    <a:pt x="1481" y="825"/>
                  </a:cubicBezTo>
                  <a:cubicBezTo>
                    <a:pt x="1493" y="830"/>
                    <a:pt x="1503" y="837"/>
                    <a:pt x="1513" y="847"/>
                  </a:cubicBezTo>
                  <a:close/>
                  <a:moveTo>
                    <a:pt x="1289" y="733"/>
                  </a:moveTo>
                  <a:cubicBezTo>
                    <a:pt x="1282" y="726"/>
                    <a:pt x="1274" y="721"/>
                    <a:pt x="1266" y="717"/>
                  </a:cubicBezTo>
                  <a:cubicBezTo>
                    <a:pt x="1258" y="714"/>
                    <a:pt x="1250" y="713"/>
                    <a:pt x="1241" y="713"/>
                  </a:cubicBezTo>
                  <a:cubicBezTo>
                    <a:pt x="1232" y="714"/>
                    <a:pt x="1223" y="717"/>
                    <a:pt x="1214" y="722"/>
                  </a:cubicBezTo>
                  <a:cubicBezTo>
                    <a:pt x="1205" y="727"/>
                    <a:pt x="1196" y="734"/>
                    <a:pt x="1187" y="743"/>
                  </a:cubicBezTo>
                  <a:cubicBezTo>
                    <a:pt x="1168" y="761"/>
                    <a:pt x="1159" y="779"/>
                    <a:pt x="1157" y="797"/>
                  </a:cubicBezTo>
                  <a:cubicBezTo>
                    <a:pt x="1156" y="814"/>
                    <a:pt x="1163" y="830"/>
                    <a:pt x="1177" y="845"/>
                  </a:cubicBezTo>
                  <a:cubicBezTo>
                    <a:pt x="1184" y="851"/>
                    <a:pt x="1191" y="856"/>
                    <a:pt x="1199" y="860"/>
                  </a:cubicBezTo>
                  <a:cubicBezTo>
                    <a:pt x="1207" y="863"/>
                    <a:pt x="1216" y="865"/>
                    <a:pt x="1226" y="865"/>
                  </a:cubicBezTo>
                  <a:cubicBezTo>
                    <a:pt x="1236" y="865"/>
                    <a:pt x="1247" y="864"/>
                    <a:pt x="1259" y="862"/>
                  </a:cubicBezTo>
                  <a:cubicBezTo>
                    <a:pt x="1271" y="859"/>
                    <a:pt x="1285" y="855"/>
                    <a:pt x="1301" y="851"/>
                  </a:cubicBezTo>
                  <a:cubicBezTo>
                    <a:pt x="1309" y="825"/>
                    <a:pt x="1312" y="802"/>
                    <a:pt x="1311" y="782"/>
                  </a:cubicBezTo>
                  <a:cubicBezTo>
                    <a:pt x="1309" y="762"/>
                    <a:pt x="1302" y="746"/>
                    <a:pt x="1289" y="733"/>
                  </a:cubicBezTo>
                  <a:close/>
                  <a:moveTo>
                    <a:pt x="1473" y="896"/>
                  </a:moveTo>
                  <a:cubicBezTo>
                    <a:pt x="1465" y="888"/>
                    <a:pt x="1457" y="882"/>
                    <a:pt x="1448" y="879"/>
                  </a:cubicBezTo>
                  <a:cubicBezTo>
                    <a:pt x="1438" y="875"/>
                    <a:pt x="1428" y="874"/>
                    <a:pt x="1417" y="874"/>
                  </a:cubicBezTo>
                  <a:cubicBezTo>
                    <a:pt x="1405" y="874"/>
                    <a:pt x="1393" y="876"/>
                    <a:pt x="1379" y="880"/>
                  </a:cubicBezTo>
                  <a:cubicBezTo>
                    <a:pt x="1365" y="883"/>
                    <a:pt x="1350" y="888"/>
                    <a:pt x="1332" y="894"/>
                  </a:cubicBezTo>
                  <a:cubicBezTo>
                    <a:pt x="1327" y="910"/>
                    <a:pt x="1323" y="925"/>
                    <a:pt x="1320" y="938"/>
                  </a:cubicBezTo>
                  <a:cubicBezTo>
                    <a:pt x="1317" y="951"/>
                    <a:pt x="1316" y="963"/>
                    <a:pt x="1317" y="974"/>
                  </a:cubicBezTo>
                  <a:cubicBezTo>
                    <a:pt x="1317" y="985"/>
                    <a:pt x="1319" y="994"/>
                    <a:pt x="1323" y="1003"/>
                  </a:cubicBezTo>
                  <a:cubicBezTo>
                    <a:pt x="1326" y="1012"/>
                    <a:pt x="1332" y="1020"/>
                    <a:pt x="1339" y="1028"/>
                  </a:cubicBezTo>
                  <a:cubicBezTo>
                    <a:pt x="1355" y="1044"/>
                    <a:pt x="1374" y="1051"/>
                    <a:pt x="1394" y="1049"/>
                  </a:cubicBezTo>
                  <a:cubicBezTo>
                    <a:pt x="1414" y="1047"/>
                    <a:pt x="1436" y="1034"/>
                    <a:pt x="1458" y="1012"/>
                  </a:cubicBezTo>
                  <a:cubicBezTo>
                    <a:pt x="1480" y="990"/>
                    <a:pt x="1492" y="969"/>
                    <a:pt x="1494" y="949"/>
                  </a:cubicBezTo>
                  <a:cubicBezTo>
                    <a:pt x="1496" y="929"/>
                    <a:pt x="1489" y="911"/>
                    <a:pt x="1473" y="896"/>
                  </a:cubicBezTo>
                  <a:close/>
                  <a:moveTo>
                    <a:pt x="1696" y="502"/>
                  </a:moveTo>
                  <a:cubicBezTo>
                    <a:pt x="1721" y="528"/>
                    <a:pt x="1742" y="553"/>
                    <a:pt x="1759" y="577"/>
                  </a:cubicBezTo>
                  <a:cubicBezTo>
                    <a:pt x="1776" y="602"/>
                    <a:pt x="1787" y="627"/>
                    <a:pt x="1793" y="651"/>
                  </a:cubicBezTo>
                  <a:cubicBezTo>
                    <a:pt x="1798" y="675"/>
                    <a:pt x="1798" y="699"/>
                    <a:pt x="1791" y="722"/>
                  </a:cubicBezTo>
                  <a:cubicBezTo>
                    <a:pt x="1785" y="745"/>
                    <a:pt x="1770" y="768"/>
                    <a:pt x="1748" y="790"/>
                  </a:cubicBezTo>
                  <a:cubicBezTo>
                    <a:pt x="1728" y="810"/>
                    <a:pt x="1707" y="824"/>
                    <a:pt x="1685" y="831"/>
                  </a:cubicBezTo>
                  <a:cubicBezTo>
                    <a:pt x="1664" y="837"/>
                    <a:pt x="1641" y="838"/>
                    <a:pt x="1618" y="832"/>
                  </a:cubicBezTo>
                  <a:cubicBezTo>
                    <a:pt x="1595" y="827"/>
                    <a:pt x="1572" y="815"/>
                    <a:pt x="1547" y="798"/>
                  </a:cubicBezTo>
                  <a:cubicBezTo>
                    <a:pt x="1523" y="781"/>
                    <a:pt x="1497" y="758"/>
                    <a:pt x="1470" y="731"/>
                  </a:cubicBezTo>
                  <a:cubicBezTo>
                    <a:pt x="1445" y="706"/>
                    <a:pt x="1424" y="681"/>
                    <a:pt x="1407" y="656"/>
                  </a:cubicBezTo>
                  <a:cubicBezTo>
                    <a:pt x="1390" y="631"/>
                    <a:pt x="1379" y="607"/>
                    <a:pt x="1373" y="583"/>
                  </a:cubicBezTo>
                  <a:cubicBezTo>
                    <a:pt x="1367" y="558"/>
                    <a:pt x="1367" y="535"/>
                    <a:pt x="1374" y="512"/>
                  </a:cubicBezTo>
                  <a:cubicBezTo>
                    <a:pt x="1381" y="489"/>
                    <a:pt x="1395" y="466"/>
                    <a:pt x="1417" y="444"/>
                  </a:cubicBezTo>
                  <a:cubicBezTo>
                    <a:pt x="1437" y="424"/>
                    <a:pt x="1459" y="410"/>
                    <a:pt x="1480" y="403"/>
                  </a:cubicBezTo>
                  <a:cubicBezTo>
                    <a:pt x="1502" y="396"/>
                    <a:pt x="1524" y="396"/>
                    <a:pt x="1547" y="401"/>
                  </a:cubicBezTo>
                  <a:cubicBezTo>
                    <a:pt x="1570" y="407"/>
                    <a:pt x="1593" y="419"/>
                    <a:pt x="1618" y="436"/>
                  </a:cubicBezTo>
                  <a:cubicBezTo>
                    <a:pt x="1643" y="453"/>
                    <a:pt x="1668" y="475"/>
                    <a:pt x="1696" y="502"/>
                  </a:cubicBezTo>
                  <a:close/>
                  <a:moveTo>
                    <a:pt x="1654" y="550"/>
                  </a:moveTo>
                  <a:cubicBezTo>
                    <a:pt x="1637" y="534"/>
                    <a:pt x="1622" y="520"/>
                    <a:pt x="1608" y="508"/>
                  </a:cubicBezTo>
                  <a:cubicBezTo>
                    <a:pt x="1594" y="496"/>
                    <a:pt x="1580" y="486"/>
                    <a:pt x="1568" y="478"/>
                  </a:cubicBezTo>
                  <a:cubicBezTo>
                    <a:pt x="1556" y="471"/>
                    <a:pt x="1544" y="465"/>
                    <a:pt x="1533" y="461"/>
                  </a:cubicBezTo>
                  <a:cubicBezTo>
                    <a:pt x="1523" y="458"/>
                    <a:pt x="1512" y="456"/>
                    <a:pt x="1503" y="457"/>
                  </a:cubicBezTo>
                  <a:cubicBezTo>
                    <a:pt x="1493" y="457"/>
                    <a:pt x="1484" y="460"/>
                    <a:pt x="1475" y="464"/>
                  </a:cubicBezTo>
                  <a:cubicBezTo>
                    <a:pt x="1466" y="468"/>
                    <a:pt x="1458" y="475"/>
                    <a:pt x="1450" y="483"/>
                  </a:cubicBezTo>
                  <a:cubicBezTo>
                    <a:pt x="1435" y="497"/>
                    <a:pt x="1427" y="512"/>
                    <a:pt x="1425" y="528"/>
                  </a:cubicBezTo>
                  <a:cubicBezTo>
                    <a:pt x="1423" y="544"/>
                    <a:pt x="1425" y="560"/>
                    <a:pt x="1432" y="577"/>
                  </a:cubicBezTo>
                  <a:cubicBezTo>
                    <a:pt x="1438" y="594"/>
                    <a:pt x="1449" y="612"/>
                    <a:pt x="1463" y="629"/>
                  </a:cubicBezTo>
                  <a:cubicBezTo>
                    <a:pt x="1477" y="647"/>
                    <a:pt x="1493" y="665"/>
                    <a:pt x="1511" y="684"/>
                  </a:cubicBezTo>
                  <a:cubicBezTo>
                    <a:pt x="1536" y="708"/>
                    <a:pt x="1558" y="728"/>
                    <a:pt x="1578" y="742"/>
                  </a:cubicBezTo>
                  <a:cubicBezTo>
                    <a:pt x="1598" y="757"/>
                    <a:pt x="1616" y="767"/>
                    <a:pt x="1632" y="772"/>
                  </a:cubicBezTo>
                  <a:cubicBezTo>
                    <a:pt x="1648" y="778"/>
                    <a:pt x="1663" y="779"/>
                    <a:pt x="1677" y="775"/>
                  </a:cubicBezTo>
                  <a:cubicBezTo>
                    <a:pt x="1690" y="771"/>
                    <a:pt x="1703" y="763"/>
                    <a:pt x="1715" y="751"/>
                  </a:cubicBezTo>
                  <a:cubicBezTo>
                    <a:pt x="1725" y="742"/>
                    <a:pt x="1731" y="732"/>
                    <a:pt x="1736" y="722"/>
                  </a:cubicBezTo>
                  <a:cubicBezTo>
                    <a:pt x="1740" y="711"/>
                    <a:pt x="1742" y="701"/>
                    <a:pt x="1741" y="690"/>
                  </a:cubicBezTo>
                  <a:cubicBezTo>
                    <a:pt x="1741" y="679"/>
                    <a:pt x="1738" y="668"/>
                    <a:pt x="1733" y="657"/>
                  </a:cubicBezTo>
                  <a:cubicBezTo>
                    <a:pt x="1729" y="645"/>
                    <a:pt x="1723" y="634"/>
                    <a:pt x="1715" y="622"/>
                  </a:cubicBezTo>
                  <a:cubicBezTo>
                    <a:pt x="1708" y="610"/>
                    <a:pt x="1698" y="599"/>
                    <a:pt x="1688" y="587"/>
                  </a:cubicBezTo>
                  <a:cubicBezTo>
                    <a:pt x="1677" y="574"/>
                    <a:pt x="1666" y="562"/>
                    <a:pt x="1654" y="550"/>
                  </a:cubicBezTo>
                  <a:close/>
                  <a:moveTo>
                    <a:pt x="1788" y="246"/>
                  </a:moveTo>
                  <a:cubicBezTo>
                    <a:pt x="1801" y="259"/>
                    <a:pt x="1811" y="272"/>
                    <a:pt x="1819" y="286"/>
                  </a:cubicBezTo>
                  <a:cubicBezTo>
                    <a:pt x="1827" y="299"/>
                    <a:pt x="1831" y="313"/>
                    <a:pt x="1833" y="326"/>
                  </a:cubicBezTo>
                  <a:cubicBezTo>
                    <a:pt x="1835" y="340"/>
                    <a:pt x="1833" y="353"/>
                    <a:pt x="1828" y="366"/>
                  </a:cubicBezTo>
                  <a:cubicBezTo>
                    <a:pt x="1823" y="380"/>
                    <a:pt x="1815" y="392"/>
                    <a:pt x="1803" y="405"/>
                  </a:cubicBezTo>
                  <a:cubicBezTo>
                    <a:pt x="1790" y="417"/>
                    <a:pt x="1778" y="426"/>
                    <a:pt x="1765" y="430"/>
                  </a:cubicBezTo>
                  <a:cubicBezTo>
                    <a:pt x="1752" y="435"/>
                    <a:pt x="1739" y="437"/>
                    <a:pt x="1726" y="435"/>
                  </a:cubicBezTo>
                  <a:cubicBezTo>
                    <a:pt x="1713" y="433"/>
                    <a:pt x="1700" y="429"/>
                    <a:pt x="1687" y="421"/>
                  </a:cubicBezTo>
                  <a:cubicBezTo>
                    <a:pt x="1674" y="413"/>
                    <a:pt x="1661" y="402"/>
                    <a:pt x="1647" y="388"/>
                  </a:cubicBezTo>
                  <a:cubicBezTo>
                    <a:pt x="1635" y="376"/>
                    <a:pt x="1625" y="363"/>
                    <a:pt x="1617" y="350"/>
                  </a:cubicBezTo>
                  <a:cubicBezTo>
                    <a:pt x="1609" y="336"/>
                    <a:pt x="1604" y="323"/>
                    <a:pt x="1603" y="310"/>
                  </a:cubicBezTo>
                  <a:cubicBezTo>
                    <a:pt x="1601" y="296"/>
                    <a:pt x="1602" y="283"/>
                    <a:pt x="1607" y="269"/>
                  </a:cubicBezTo>
                  <a:cubicBezTo>
                    <a:pt x="1611" y="256"/>
                    <a:pt x="1620" y="243"/>
                    <a:pt x="1632" y="231"/>
                  </a:cubicBezTo>
                  <a:cubicBezTo>
                    <a:pt x="1646" y="217"/>
                    <a:pt x="1659" y="208"/>
                    <a:pt x="1673" y="204"/>
                  </a:cubicBezTo>
                  <a:cubicBezTo>
                    <a:pt x="1686" y="199"/>
                    <a:pt x="1700" y="198"/>
                    <a:pt x="1713" y="201"/>
                  </a:cubicBezTo>
                  <a:cubicBezTo>
                    <a:pt x="1726" y="203"/>
                    <a:pt x="1739" y="208"/>
                    <a:pt x="1751" y="216"/>
                  </a:cubicBezTo>
                  <a:cubicBezTo>
                    <a:pt x="1764" y="224"/>
                    <a:pt x="1776" y="234"/>
                    <a:pt x="1788" y="246"/>
                  </a:cubicBezTo>
                  <a:close/>
                  <a:moveTo>
                    <a:pt x="1753" y="283"/>
                  </a:moveTo>
                  <a:cubicBezTo>
                    <a:pt x="1744" y="273"/>
                    <a:pt x="1735" y="265"/>
                    <a:pt x="1726" y="259"/>
                  </a:cubicBezTo>
                  <a:cubicBezTo>
                    <a:pt x="1717" y="253"/>
                    <a:pt x="1709" y="249"/>
                    <a:pt x="1701" y="247"/>
                  </a:cubicBezTo>
                  <a:cubicBezTo>
                    <a:pt x="1694" y="245"/>
                    <a:pt x="1686" y="245"/>
                    <a:pt x="1679" y="247"/>
                  </a:cubicBezTo>
                  <a:cubicBezTo>
                    <a:pt x="1672" y="249"/>
                    <a:pt x="1665" y="253"/>
                    <a:pt x="1659" y="260"/>
                  </a:cubicBezTo>
                  <a:cubicBezTo>
                    <a:pt x="1653" y="266"/>
                    <a:pt x="1649" y="272"/>
                    <a:pt x="1647" y="279"/>
                  </a:cubicBezTo>
                  <a:cubicBezTo>
                    <a:pt x="1645" y="286"/>
                    <a:pt x="1645" y="293"/>
                    <a:pt x="1647" y="300"/>
                  </a:cubicBezTo>
                  <a:cubicBezTo>
                    <a:pt x="1649" y="308"/>
                    <a:pt x="1653" y="316"/>
                    <a:pt x="1659" y="324"/>
                  </a:cubicBezTo>
                  <a:cubicBezTo>
                    <a:pt x="1664" y="333"/>
                    <a:pt x="1672" y="341"/>
                    <a:pt x="1681" y="351"/>
                  </a:cubicBezTo>
                  <a:cubicBezTo>
                    <a:pt x="1693" y="362"/>
                    <a:pt x="1703" y="371"/>
                    <a:pt x="1713" y="377"/>
                  </a:cubicBezTo>
                  <a:cubicBezTo>
                    <a:pt x="1722" y="383"/>
                    <a:pt x="1730" y="387"/>
                    <a:pt x="1738" y="389"/>
                  </a:cubicBezTo>
                  <a:cubicBezTo>
                    <a:pt x="1745" y="390"/>
                    <a:pt x="1752" y="390"/>
                    <a:pt x="1758" y="387"/>
                  </a:cubicBezTo>
                  <a:cubicBezTo>
                    <a:pt x="1765" y="384"/>
                    <a:pt x="1771" y="380"/>
                    <a:pt x="1776" y="374"/>
                  </a:cubicBezTo>
                  <a:cubicBezTo>
                    <a:pt x="1783" y="368"/>
                    <a:pt x="1787" y="361"/>
                    <a:pt x="1789" y="354"/>
                  </a:cubicBezTo>
                  <a:cubicBezTo>
                    <a:pt x="1791" y="347"/>
                    <a:pt x="1791" y="340"/>
                    <a:pt x="1788" y="332"/>
                  </a:cubicBezTo>
                  <a:cubicBezTo>
                    <a:pt x="1786" y="325"/>
                    <a:pt x="1782" y="317"/>
                    <a:pt x="1776" y="308"/>
                  </a:cubicBezTo>
                  <a:cubicBezTo>
                    <a:pt x="1770" y="300"/>
                    <a:pt x="1762" y="292"/>
                    <a:pt x="1753" y="283"/>
                  </a:cubicBezTo>
                  <a:close/>
                  <a:moveTo>
                    <a:pt x="2146" y="216"/>
                  </a:moveTo>
                  <a:cubicBezTo>
                    <a:pt x="2159" y="229"/>
                    <a:pt x="2169" y="243"/>
                    <a:pt x="2177" y="256"/>
                  </a:cubicBezTo>
                  <a:cubicBezTo>
                    <a:pt x="2185" y="270"/>
                    <a:pt x="2190" y="283"/>
                    <a:pt x="2191" y="297"/>
                  </a:cubicBezTo>
                  <a:cubicBezTo>
                    <a:pt x="2193" y="310"/>
                    <a:pt x="2191" y="324"/>
                    <a:pt x="2186" y="337"/>
                  </a:cubicBezTo>
                  <a:cubicBezTo>
                    <a:pt x="2182" y="350"/>
                    <a:pt x="2173" y="363"/>
                    <a:pt x="2161" y="375"/>
                  </a:cubicBezTo>
                  <a:cubicBezTo>
                    <a:pt x="2148" y="387"/>
                    <a:pt x="2136" y="396"/>
                    <a:pt x="2123" y="401"/>
                  </a:cubicBezTo>
                  <a:cubicBezTo>
                    <a:pt x="2111" y="406"/>
                    <a:pt x="2098" y="407"/>
                    <a:pt x="2085" y="406"/>
                  </a:cubicBezTo>
                  <a:cubicBezTo>
                    <a:pt x="2072" y="404"/>
                    <a:pt x="2059" y="399"/>
                    <a:pt x="2045" y="391"/>
                  </a:cubicBezTo>
                  <a:cubicBezTo>
                    <a:pt x="2032" y="383"/>
                    <a:pt x="2019" y="372"/>
                    <a:pt x="2005" y="359"/>
                  </a:cubicBezTo>
                  <a:cubicBezTo>
                    <a:pt x="1993" y="346"/>
                    <a:pt x="1983" y="334"/>
                    <a:pt x="1975" y="320"/>
                  </a:cubicBezTo>
                  <a:cubicBezTo>
                    <a:pt x="1968" y="307"/>
                    <a:pt x="1963" y="294"/>
                    <a:pt x="1961" y="280"/>
                  </a:cubicBezTo>
                  <a:cubicBezTo>
                    <a:pt x="1959" y="267"/>
                    <a:pt x="1960" y="253"/>
                    <a:pt x="1965" y="240"/>
                  </a:cubicBezTo>
                  <a:cubicBezTo>
                    <a:pt x="1970" y="227"/>
                    <a:pt x="1978" y="214"/>
                    <a:pt x="1991" y="201"/>
                  </a:cubicBezTo>
                  <a:cubicBezTo>
                    <a:pt x="2004" y="188"/>
                    <a:pt x="2017" y="179"/>
                    <a:pt x="2031" y="174"/>
                  </a:cubicBezTo>
                  <a:cubicBezTo>
                    <a:pt x="2045" y="170"/>
                    <a:pt x="2058" y="169"/>
                    <a:pt x="2071" y="171"/>
                  </a:cubicBezTo>
                  <a:cubicBezTo>
                    <a:pt x="2084" y="173"/>
                    <a:pt x="2097" y="179"/>
                    <a:pt x="2110" y="187"/>
                  </a:cubicBezTo>
                  <a:cubicBezTo>
                    <a:pt x="2122" y="195"/>
                    <a:pt x="2134" y="205"/>
                    <a:pt x="2146" y="216"/>
                  </a:cubicBezTo>
                  <a:close/>
                  <a:moveTo>
                    <a:pt x="2112" y="253"/>
                  </a:moveTo>
                  <a:cubicBezTo>
                    <a:pt x="2102" y="244"/>
                    <a:pt x="2093" y="236"/>
                    <a:pt x="2084" y="230"/>
                  </a:cubicBezTo>
                  <a:cubicBezTo>
                    <a:pt x="2076" y="224"/>
                    <a:pt x="2067" y="220"/>
                    <a:pt x="2060" y="218"/>
                  </a:cubicBezTo>
                  <a:cubicBezTo>
                    <a:pt x="2052" y="216"/>
                    <a:pt x="2045" y="216"/>
                    <a:pt x="2037" y="218"/>
                  </a:cubicBezTo>
                  <a:cubicBezTo>
                    <a:pt x="2030" y="220"/>
                    <a:pt x="2024" y="224"/>
                    <a:pt x="2018" y="230"/>
                  </a:cubicBezTo>
                  <a:cubicBezTo>
                    <a:pt x="2012" y="236"/>
                    <a:pt x="2008" y="243"/>
                    <a:pt x="2006" y="249"/>
                  </a:cubicBezTo>
                  <a:cubicBezTo>
                    <a:pt x="2004" y="256"/>
                    <a:pt x="2004" y="263"/>
                    <a:pt x="2005" y="271"/>
                  </a:cubicBezTo>
                  <a:cubicBezTo>
                    <a:pt x="2007" y="278"/>
                    <a:pt x="2011" y="286"/>
                    <a:pt x="2017" y="295"/>
                  </a:cubicBezTo>
                  <a:cubicBezTo>
                    <a:pt x="2023" y="303"/>
                    <a:pt x="2030" y="312"/>
                    <a:pt x="2040" y="321"/>
                  </a:cubicBezTo>
                  <a:cubicBezTo>
                    <a:pt x="2051" y="333"/>
                    <a:pt x="2062" y="342"/>
                    <a:pt x="2071" y="348"/>
                  </a:cubicBezTo>
                  <a:cubicBezTo>
                    <a:pt x="2080" y="354"/>
                    <a:pt x="2089" y="358"/>
                    <a:pt x="2096" y="359"/>
                  </a:cubicBezTo>
                  <a:cubicBezTo>
                    <a:pt x="2104" y="361"/>
                    <a:pt x="2110" y="360"/>
                    <a:pt x="2117" y="358"/>
                  </a:cubicBezTo>
                  <a:cubicBezTo>
                    <a:pt x="2123" y="355"/>
                    <a:pt x="2129" y="351"/>
                    <a:pt x="2135" y="345"/>
                  </a:cubicBezTo>
                  <a:cubicBezTo>
                    <a:pt x="2141" y="338"/>
                    <a:pt x="2146" y="331"/>
                    <a:pt x="2148" y="324"/>
                  </a:cubicBezTo>
                  <a:cubicBezTo>
                    <a:pt x="2149" y="318"/>
                    <a:pt x="2149" y="310"/>
                    <a:pt x="2147" y="303"/>
                  </a:cubicBezTo>
                  <a:cubicBezTo>
                    <a:pt x="2144" y="295"/>
                    <a:pt x="2140" y="287"/>
                    <a:pt x="2134" y="279"/>
                  </a:cubicBezTo>
                  <a:cubicBezTo>
                    <a:pt x="2128" y="271"/>
                    <a:pt x="2121" y="262"/>
                    <a:pt x="2112" y="253"/>
                  </a:cubicBezTo>
                  <a:close/>
                  <a:moveTo>
                    <a:pt x="1965" y="567"/>
                  </a:moveTo>
                  <a:cubicBezTo>
                    <a:pt x="1966" y="570"/>
                    <a:pt x="1966" y="572"/>
                    <a:pt x="1966" y="574"/>
                  </a:cubicBezTo>
                  <a:cubicBezTo>
                    <a:pt x="1965" y="576"/>
                    <a:pt x="1964" y="578"/>
                    <a:pt x="1963" y="580"/>
                  </a:cubicBezTo>
                  <a:cubicBezTo>
                    <a:pt x="1962" y="582"/>
                    <a:pt x="1961" y="585"/>
                    <a:pt x="1958" y="587"/>
                  </a:cubicBezTo>
                  <a:cubicBezTo>
                    <a:pt x="1956" y="590"/>
                    <a:pt x="1954" y="593"/>
                    <a:pt x="1950" y="596"/>
                  </a:cubicBezTo>
                  <a:cubicBezTo>
                    <a:pt x="1946" y="600"/>
                    <a:pt x="1943" y="603"/>
                    <a:pt x="1940" y="604"/>
                  </a:cubicBezTo>
                  <a:cubicBezTo>
                    <a:pt x="1937" y="606"/>
                    <a:pt x="1935" y="607"/>
                    <a:pt x="1933" y="607"/>
                  </a:cubicBezTo>
                  <a:cubicBezTo>
                    <a:pt x="1931" y="606"/>
                    <a:pt x="1929" y="605"/>
                    <a:pt x="1928" y="604"/>
                  </a:cubicBezTo>
                  <a:cubicBezTo>
                    <a:pt x="1926" y="602"/>
                    <a:pt x="1925" y="599"/>
                    <a:pt x="1925" y="596"/>
                  </a:cubicBezTo>
                  <a:lnTo>
                    <a:pt x="1826" y="39"/>
                  </a:lnTo>
                  <a:cubicBezTo>
                    <a:pt x="1825" y="37"/>
                    <a:pt x="1825" y="35"/>
                    <a:pt x="1825" y="33"/>
                  </a:cubicBezTo>
                  <a:cubicBezTo>
                    <a:pt x="1826" y="31"/>
                    <a:pt x="1826" y="29"/>
                    <a:pt x="1828" y="26"/>
                  </a:cubicBezTo>
                  <a:cubicBezTo>
                    <a:pt x="1829" y="24"/>
                    <a:pt x="1831" y="22"/>
                    <a:pt x="1833" y="19"/>
                  </a:cubicBezTo>
                  <a:cubicBezTo>
                    <a:pt x="1835" y="17"/>
                    <a:pt x="1837" y="13"/>
                    <a:pt x="1841" y="10"/>
                  </a:cubicBezTo>
                  <a:cubicBezTo>
                    <a:pt x="1844" y="6"/>
                    <a:pt x="1848" y="4"/>
                    <a:pt x="1851" y="2"/>
                  </a:cubicBezTo>
                  <a:cubicBezTo>
                    <a:pt x="1853" y="0"/>
                    <a:pt x="1856" y="0"/>
                    <a:pt x="1858" y="0"/>
                  </a:cubicBezTo>
                  <a:cubicBezTo>
                    <a:pt x="1860" y="0"/>
                    <a:pt x="1862" y="1"/>
                    <a:pt x="1864" y="3"/>
                  </a:cubicBezTo>
                  <a:cubicBezTo>
                    <a:pt x="1865" y="5"/>
                    <a:pt x="1866" y="7"/>
                    <a:pt x="1867" y="11"/>
                  </a:cubicBezTo>
                  <a:lnTo>
                    <a:pt x="1965" y="567"/>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6" name="Freeform 34"/>
            <p:cNvSpPr>
              <a:spLocks noEditPoints="1"/>
            </p:cNvSpPr>
            <p:nvPr/>
          </p:nvSpPr>
          <p:spPr bwMode="auto">
            <a:xfrm>
              <a:off x="3919" y="2967"/>
              <a:ext cx="425" cy="429"/>
            </a:xfrm>
            <a:custGeom>
              <a:avLst/>
              <a:gdLst>
                <a:gd name="T0" fmla="*/ 287 w 2149"/>
                <a:gd name="T1" fmla="*/ 2166 h 2168"/>
                <a:gd name="T2" fmla="*/ 138 w 2149"/>
                <a:gd name="T3" fmla="*/ 1978 h 2168"/>
                <a:gd name="T4" fmla="*/ 54 w 2149"/>
                <a:gd name="T5" fmla="*/ 1763 h 2168"/>
                <a:gd name="T6" fmla="*/ 258 w 2149"/>
                <a:gd name="T7" fmla="*/ 1847 h 2168"/>
                <a:gd name="T8" fmla="*/ 165 w 2149"/>
                <a:gd name="T9" fmla="*/ 1775 h 2168"/>
                <a:gd name="T10" fmla="*/ 125 w 2149"/>
                <a:gd name="T11" fmla="*/ 1923 h 2168"/>
                <a:gd name="T12" fmla="*/ 315 w 2149"/>
                <a:gd name="T13" fmla="*/ 1932 h 2168"/>
                <a:gd name="T14" fmla="*/ 293 w 2149"/>
                <a:gd name="T15" fmla="*/ 2107 h 2168"/>
                <a:gd name="T16" fmla="*/ 690 w 2149"/>
                <a:gd name="T17" fmla="*/ 1780 h 2168"/>
                <a:gd name="T18" fmla="*/ 271 w 2149"/>
                <a:gd name="T19" fmla="*/ 1640 h 2168"/>
                <a:gd name="T20" fmla="*/ 552 w 2149"/>
                <a:gd name="T21" fmla="*/ 1608 h 2168"/>
                <a:gd name="T22" fmla="*/ 323 w 2149"/>
                <a:gd name="T23" fmla="*/ 1586 h 2168"/>
                <a:gd name="T24" fmla="*/ 614 w 2149"/>
                <a:gd name="T25" fmla="*/ 1809 h 2168"/>
                <a:gd name="T26" fmla="*/ 692 w 2149"/>
                <a:gd name="T27" fmla="*/ 1298 h 2168"/>
                <a:gd name="T28" fmla="*/ 591 w 2149"/>
                <a:gd name="T29" fmla="*/ 1473 h 2168"/>
                <a:gd name="T30" fmla="*/ 617 w 2149"/>
                <a:gd name="T31" fmla="*/ 1253 h 2168"/>
                <a:gd name="T32" fmla="*/ 563 w 2149"/>
                <a:gd name="T33" fmla="*/ 1312 h 2168"/>
                <a:gd name="T34" fmla="*/ 662 w 2149"/>
                <a:gd name="T35" fmla="*/ 1439 h 2168"/>
                <a:gd name="T36" fmla="*/ 1081 w 2149"/>
                <a:gd name="T37" fmla="*/ 1308 h 2168"/>
                <a:gd name="T38" fmla="*/ 909 w 2149"/>
                <a:gd name="T39" fmla="*/ 1411 h 2168"/>
                <a:gd name="T40" fmla="*/ 1014 w 2149"/>
                <a:gd name="T41" fmla="*/ 1239 h 2168"/>
                <a:gd name="T42" fmla="*/ 910 w 2149"/>
                <a:gd name="T43" fmla="*/ 1301 h 2168"/>
                <a:gd name="T44" fmla="*/ 1039 w 2149"/>
                <a:gd name="T45" fmla="*/ 1397 h 2168"/>
                <a:gd name="T46" fmla="*/ 867 w 2149"/>
                <a:gd name="T47" fmla="*/ 1632 h 2168"/>
                <a:gd name="T48" fmla="*/ 730 w 2149"/>
                <a:gd name="T49" fmla="*/ 1092 h 2168"/>
                <a:gd name="T50" fmla="*/ 768 w 2149"/>
                <a:gd name="T51" fmla="*/ 1055 h 2168"/>
                <a:gd name="T52" fmla="*/ 1052 w 2149"/>
                <a:gd name="T53" fmla="*/ 1203 h 2168"/>
                <a:gd name="T54" fmla="*/ 1152 w 2149"/>
                <a:gd name="T55" fmla="*/ 1060 h 2168"/>
                <a:gd name="T56" fmla="*/ 1394 w 2149"/>
                <a:gd name="T57" fmla="*/ 1089 h 2168"/>
                <a:gd name="T58" fmla="*/ 1239 w 2149"/>
                <a:gd name="T59" fmla="*/ 910 h 2168"/>
                <a:gd name="T60" fmla="*/ 1073 w 2149"/>
                <a:gd name="T61" fmla="*/ 757 h 2168"/>
                <a:gd name="T62" fmla="*/ 1316 w 2149"/>
                <a:gd name="T63" fmla="*/ 750 h 2168"/>
                <a:gd name="T64" fmla="*/ 1246 w 2149"/>
                <a:gd name="T65" fmla="*/ 733 h 2168"/>
                <a:gd name="T66" fmla="*/ 1156 w 2149"/>
                <a:gd name="T67" fmla="*/ 860 h 2168"/>
                <a:gd name="T68" fmla="*/ 1404 w 2149"/>
                <a:gd name="T69" fmla="*/ 879 h 2168"/>
                <a:gd name="T70" fmla="*/ 1295 w 2149"/>
                <a:gd name="T71" fmla="*/ 1028 h 2168"/>
                <a:gd name="T72" fmla="*/ 1747 w 2149"/>
                <a:gd name="T73" fmla="*/ 690 h 2168"/>
                <a:gd name="T74" fmla="*/ 1583 w 2149"/>
                <a:gd name="T75" fmla="*/ 868 h 2168"/>
                <a:gd name="T76" fmla="*/ 1553 w 2149"/>
                <a:gd name="T77" fmla="*/ 829 h 2168"/>
                <a:gd name="T78" fmla="*/ 1683 w 2149"/>
                <a:gd name="T79" fmla="*/ 662 h 2168"/>
                <a:gd name="T80" fmla="*/ 1465 w 2149"/>
                <a:gd name="T81" fmla="*/ 695 h 2168"/>
                <a:gd name="T82" fmla="*/ 1451 w 2149"/>
                <a:gd name="T83" fmla="*/ 378 h 2168"/>
                <a:gd name="T84" fmla="*/ 1459 w 2149"/>
                <a:gd name="T85" fmla="*/ 629 h 2168"/>
                <a:gd name="T86" fmla="*/ 1744 w 2149"/>
                <a:gd name="T87" fmla="*/ 246 h 2168"/>
                <a:gd name="T88" fmla="*/ 1643 w 2149"/>
                <a:gd name="T89" fmla="*/ 421 h 2168"/>
                <a:gd name="T90" fmla="*/ 1669 w 2149"/>
                <a:gd name="T91" fmla="*/ 201 h 2168"/>
                <a:gd name="T92" fmla="*/ 1616 w 2149"/>
                <a:gd name="T93" fmla="*/ 260 h 2168"/>
                <a:gd name="T94" fmla="*/ 1715 w 2149"/>
                <a:gd name="T95" fmla="*/ 387 h 2168"/>
                <a:gd name="T96" fmla="*/ 2133 w 2149"/>
                <a:gd name="T97" fmla="*/ 256 h 2168"/>
                <a:gd name="T98" fmla="*/ 1962 w 2149"/>
                <a:gd name="T99" fmla="*/ 359 h 2168"/>
                <a:gd name="T100" fmla="*/ 2066 w 2149"/>
                <a:gd name="T101" fmla="*/ 187 h 2168"/>
                <a:gd name="T102" fmla="*/ 1962 w 2149"/>
                <a:gd name="T103" fmla="*/ 249 h 2168"/>
                <a:gd name="T104" fmla="*/ 2091 w 2149"/>
                <a:gd name="T105" fmla="*/ 345 h 2168"/>
                <a:gd name="T106" fmla="*/ 1920 w 2149"/>
                <a:gd name="T107" fmla="*/ 580 h 2168"/>
                <a:gd name="T108" fmla="*/ 1782 w 2149"/>
                <a:gd name="T109" fmla="*/ 39 h 2168"/>
                <a:gd name="T110" fmla="*/ 1820 w 2149"/>
                <a:gd name="T111" fmla="*/ 3 h 2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149" h="2168">
                  <a:moveTo>
                    <a:pt x="411" y="1905"/>
                  </a:moveTo>
                  <a:cubicBezTo>
                    <a:pt x="426" y="1919"/>
                    <a:pt x="436" y="1934"/>
                    <a:pt x="442" y="1950"/>
                  </a:cubicBezTo>
                  <a:cubicBezTo>
                    <a:pt x="448" y="1966"/>
                    <a:pt x="450" y="1983"/>
                    <a:pt x="448" y="2000"/>
                  </a:cubicBezTo>
                  <a:cubicBezTo>
                    <a:pt x="446" y="2017"/>
                    <a:pt x="440" y="2035"/>
                    <a:pt x="430" y="2053"/>
                  </a:cubicBezTo>
                  <a:cubicBezTo>
                    <a:pt x="419" y="2071"/>
                    <a:pt x="405" y="2089"/>
                    <a:pt x="387" y="2107"/>
                  </a:cubicBezTo>
                  <a:cubicBezTo>
                    <a:pt x="370" y="2124"/>
                    <a:pt x="353" y="2137"/>
                    <a:pt x="336" y="2147"/>
                  </a:cubicBezTo>
                  <a:cubicBezTo>
                    <a:pt x="319" y="2157"/>
                    <a:pt x="303" y="2163"/>
                    <a:pt x="287" y="2166"/>
                  </a:cubicBezTo>
                  <a:cubicBezTo>
                    <a:pt x="270" y="2168"/>
                    <a:pt x="255" y="2166"/>
                    <a:pt x="240" y="2161"/>
                  </a:cubicBezTo>
                  <a:cubicBezTo>
                    <a:pt x="224" y="2156"/>
                    <a:pt x="210" y="2147"/>
                    <a:pt x="197" y="2134"/>
                  </a:cubicBezTo>
                  <a:cubicBezTo>
                    <a:pt x="187" y="2123"/>
                    <a:pt x="179" y="2112"/>
                    <a:pt x="174" y="2100"/>
                  </a:cubicBezTo>
                  <a:cubicBezTo>
                    <a:pt x="169" y="2088"/>
                    <a:pt x="166" y="2075"/>
                    <a:pt x="165" y="2062"/>
                  </a:cubicBezTo>
                  <a:cubicBezTo>
                    <a:pt x="164" y="2048"/>
                    <a:pt x="165" y="2033"/>
                    <a:pt x="168" y="2018"/>
                  </a:cubicBezTo>
                  <a:cubicBezTo>
                    <a:pt x="171" y="2002"/>
                    <a:pt x="175" y="1986"/>
                    <a:pt x="181" y="1968"/>
                  </a:cubicBezTo>
                  <a:cubicBezTo>
                    <a:pt x="166" y="1973"/>
                    <a:pt x="151" y="1976"/>
                    <a:pt x="138" y="1978"/>
                  </a:cubicBezTo>
                  <a:cubicBezTo>
                    <a:pt x="124" y="1980"/>
                    <a:pt x="111" y="1981"/>
                    <a:pt x="99" y="1979"/>
                  </a:cubicBezTo>
                  <a:cubicBezTo>
                    <a:pt x="86" y="1978"/>
                    <a:pt x="75" y="1974"/>
                    <a:pt x="64" y="1969"/>
                  </a:cubicBezTo>
                  <a:cubicBezTo>
                    <a:pt x="54" y="1964"/>
                    <a:pt x="44" y="1957"/>
                    <a:pt x="35" y="1948"/>
                  </a:cubicBezTo>
                  <a:cubicBezTo>
                    <a:pt x="23" y="1937"/>
                    <a:pt x="14" y="1924"/>
                    <a:pt x="9" y="1910"/>
                  </a:cubicBezTo>
                  <a:cubicBezTo>
                    <a:pt x="3" y="1895"/>
                    <a:pt x="0" y="1880"/>
                    <a:pt x="1" y="1865"/>
                  </a:cubicBezTo>
                  <a:cubicBezTo>
                    <a:pt x="2" y="1849"/>
                    <a:pt x="7" y="1832"/>
                    <a:pt x="15" y="1815"/>
                  </a:cubicBezTo>
                  <a:cubicBezTo>
                    <a:pt x="24" y="1798"/>
                    <a:pt x="37" y="1780"/>
                    <a:pt x="54" y="1763"/>
                  </a:cubicBezTo>
                  <a:cubicBezTo>
                    <a:pt x="71" y="1746"/>
                    <a:pt x="87" y="1734"/>
                    <a:pt x="103" y="1726"/>
                  </a:cubicBezTo>
                  <a:cubicBezTo>
                    <a:pt x="119" y="1718"/>
                    <a:pt x="135" y="1713"/>
                    <a:pt x="150" y="1712"/>
                  </a:cubicBezTo>
                  <a:cubicBezTo>
                    <a:pt x="164" y="1711"/>
                    <a:pt x="178" y="1713"/>
                    <a:pt x="191" y="1719"/>
                  </a:cubicBezTo>
                  <a:cubicBezTo>
                    <a:pt x="204" y="1725"/>
                    <a:pt x="216" y="1733"/>
                    <a:pt x="227" y="1743"/>
                  </a:cubicBezTo>
                  <a:cubicBezTo>
                    <a:pt x="235" y="1752"/>
                    <a:pt x="242" y="1762"/>
                    <a:pt x="248" y="1773"/>
                  </a:cubicBezTo>
                  <a:cubicBezTo>
                    <a:pt x="253" y="1783"/>
                    <a:pt x="256" y="1795"/>
                    <a:pt x="258" y="1807"/>
                  </a:cubicBezTo>
                  <a:cubicBezTo>
                    <a:pt x="260" y="1820"/>
                    <a:pt x="260" y="1833"/>
                    <a:pt x="258" y="1847"/>
                  </a:cubicBezTo>
                  <a:cubicBezTo>
                    <a:pt x="256" y="1861"/>
                    <a:pt x="253" y="1876"/>
                    <a:pt x="248" y="1892"/>
                  </a:cubicBezTo>
                  <a:cubicBezTo>
                    <a:pt x="266" y="1886"/>
                    <a:pt x="283" y="1881"/>
                    <a:pt x="299" y="1878"/>
                  </a:cubicBezTo>
                  <a:cubicBezTo>
                    <a:pt x="314" y="1875"/>
                    <a:pt x="329" y="1874"/>
                    <a:pt x="342" y="1875"/>
                  </a:cubicBezTo>
                  <a:cubicBezTo>
                    <a:pt x="356" y="1875"/>
                    <a:pt x="368" y="1878"/>
                    <a:pt x="380" y="1883"/>
                  </a:cubicBezTo>
                  <a:cubicBezTo>
                    <a:pt x="391" y="1888"/>
                    <a:pt x="402" y="1895"/>
                    <a:pt x="411" y="1905"/>
                  </a:cubicBezTo>
                  <a:close/>
                  <a:moveTo>
                    <a:pt x="188" y="1791"/>
                  </a:moveTo>
                  <a:cubicBezTo>
                    <a:pt x="181" y="1784"/>
                    <a:pt x="173" y="1778"/>
                    <a:pt x="165" y="1775"/>
                  </a:cubicBezTo>
                  <a:cubicBezTo>
                    <a:pt x="157" y="1772"/>
                    <a:pt x="148" y="1770"/>
                    <a:pt x="139" y="1771"/>
                  </a:cubicBezTo>
                  <a:cubicBezTo>
                    <a:pt x="130" y="1772"/>
                    <a:pt x="121" y="1775"/>
                    <a:pt x="112" y="1780"/>
                  </a:cubicBezTo>
                  <a:cubicBezTo>
                    <a:pt x="103" y="1784"/>
                    <a:pt x="94" y="1791"/>
                    <a:pt x="85" y="1800"/>
                  </a:cubicBezTo>
                  <a:cubicBezTo>
                    <a:pt x="67" y="1819"/>
                    <a:pt x="57" y="1837"/>
                    <a:pt x="56" y="1854"/>
                  </a:cubicBezTo>
                  <a:cubicBezTo>
                    <a:pt x="55" y="1872"/>
                    <a:pt x="62" y="1888"/>
                    <a:pt x="76" y="1903"/>
                  </a:cubicBezTo>
                  <a:cubicBezTo>
                    <a:pt x="83" y="1909"/>
                    <a:pt x="90" y="1914"/>
                    <a:pt x="98" y="1918"/>
                  </a:cubicBezTo>
                  <a:cubicBezTo>
                    <a:pt x="106" y="1921"/>
                    <a:pt x="115" y="1923"/>
                    <a:pt x="125" y="1923"/>
                  </a:cubicBezTo>
                  <a:cubicBezTo>
                    <a:pt x="134" y="1923"/>
                    <a:pt x="146" y="1922"/>
                    <a:pt x="158" y="1920"/>
                  </a:cubicBezTo>
                  <a:cubicBezTo>
                    <a:pt x="170" y="1917"/>
                    <a:pt x="184" y="1913"/>
                    <a:pt x="199" y="1908"/>
                  </a:cubicBezTo>
                  <a:cubicBezTo>
                    <a:pt x="207" y="1882"/>
                    <a:pt x="211" y="1860"/>
                    <a:pt x="209" y="1840"/>
                  </a:cubicBezTo>
                  <a:cubicBezTo>
                    <a:pt x="208" y="1820"/>
                    <a:pt x="201" y="1804"/>
                    <a:pt x="188" y="1791"/>
                  </a:cubicBezTo>
                  <a:close/>
                  <a:moveTo>
                    <a:pt x="372" y="1953"/>
                  </a:moveTo>
                  <a:cubicBezTo>
                    <a:pt x="364" y="1946"/>
                    <a:pt x="355" y="1940"/>
                    <a:pt x="346" y="1936"/>
                  </a:cubicBezTo>
                  <a:cubicBezTo>
                    <a:pt x="337" y="1933"/>
                    <a:pt x="327" y="1931"/>
                    <a:pt x="315" y="1932"/>
                  </a:cubicBezTo>
                  <a:cubicBezTo>
                    <a:pt x="304" y="1932"/>
                    <a:pt x="291" y="1934"/>
                    <a:pt x="277" y="1938"/>
                  </a:cubicBezTo>
                  <a:cubicBezTo>
                    <a:pt x="264" y="1941"/>
                    <a:pt x="248" y="1946"/>
                    <a:pt x="231" y="1952"/>
                  </a:cubicBezTo>
                  <a:cubicBezTo>
                    <a:pt x="225" y="1968"/>
                    <a:pt x="221" y="1982"/>
                    <a:pt x="219" y="1996"/>
                  </a:cubicBezTo>
                  <a:cubicBezTo>
                    <a:pt x="216" y="2009"/>
                    <a:pt x="215" y="2021"/>
                    <a:pt x="215" y="2032"/>
                  </a:cubicBezTo>
                  <a:cubicBezTo>
                    <a:pt x="215" y="2042"/>
                    <a:pt x="217" y="2052"/>
                    <a:pt x="221" y="2061"/>
                  </a:cubicBezTo>
                  <a:cubicBezTo>
                    <a:pt x="225" y="2070"/>
                    <a:pt x="230" y="2078"/>
                    <a:pt x="238" y="2085"/>
                  </a:cubicBezTo>
                  <a:cubicBezTo>
                    <a:pt x="254" y="2102"/>
                    <a:pt x="272" y="2109"/>
                    <a:pt x="293" y="2107"/>
                  </a:cubicBezTo>
                  <a:cubicBezTo>
                    <a:pt x="313" y="2104"/>
                    <a:pt x="334" y="2092"/>
                    <a:pt x="356" y="2070"/>
                  </a:cubicBezTo>
                  <a:cubicBezTo>
                    <a:pt x="378" y="2048"/>
                    <a:pt x="390" y="2027"/>
                    <a:pt x="392" y="2007"/>
                  </a:cubicBezTo>
                  <a:cubicBezTo>
                    <a:pt x="394" y="1987"/>
                    <a:pt x="387" y="1969"/>
                    <a:pt x="372" y="1953"/>
                  </a:cubicBezTo>
                  <a:close/>
                  <a:moveTo>
                    <a:pt x="594" y="1560"/>
                  </a:moveTo>
                  <a:cubicBezTo>
                    <a:pt x="619" y="1585"/>
                    <a:pt x="640" y="1610"/>
                    <a:pt x="657" y="1635"/>
                  </a:cubicBezTo>
                  <a:cubicBezTo>
                    <a:pt x="674" y="1660"/>
                    <a:pt x="685" y="1685"/>
                    <a:pt x="691" y="1709"/>
                  </a:cubicBezTo>
                  <a:cubicBezTo>
                    <a:pt x="697" y="1733"/>
                    <a:pt x="696" y="1757"/>
                    <a:pt x="690" y="1780"/>
                  </a:cubicBezTo>
                  <a:cubicBezTo>
                    <a:pt x="683" y="1803"/>
                    <a:pt x="669" y="1826"/>
                    <a:pt x="647" y="1847"/>
                  </a:cubicBezTo>
                  <a:cubicBezTo>
                    <a:pt x="626" y="1868"/>
                    <a:pt x="605" y="1882"/>
                    <a:pt x="584" y="1889"/>
                  </a:cubicBezTo>
                  <a:cubicBezTo>
                    <a:pt x="562" y="1895"/>
                    <a:pt x="540" y="1896"/>
                    <a:pt x="517" y="1890"/>
                  </a:cubicBezTo>
                  <a:cubicBezTo>
                    <a:pt x="494" y="1885"/>
                    <a:pt x="470" y="1873"/>
                    <a:pt x="446" y="1856"/>
                  </a:cubicBezTo>
                  <a:cubicBezTo>
                    <a:pt x="421" y="1838"/>
                    <a:pt x="395" y="1816"/>
                    <a:pt x="368" y="1789"/>
                  </a:cubicBezTo>
                  <a:cubicBezTo>
                    <a:pt x="343" y="1764"/>
                    <a:pt x="322" y="1739"/>
                    <a:pt x="305" y="1714"/>
                  </a:cubicBezTo>
                  <a:cubicBezTo>
                    <a:pt x="288" y="1689"/>
                    <a:pt x="277" y="1665"/>
                    <a:pt x="271" y="1640"/>
                  </a:cubicBezTo>
                  <a:cubicBezTo>
                    <a:pt x="265" y="1616"/>
                    <a:pt x="266" y="1593"/>
                    <a:pt x="272" y="1569"/>
                  </a:cubicBezTo>
                  <a:cubicBezTo>
                    <a:pt x="279" y="1546"/>
                    <a:pt x="293" y="1524"/>
                    <a:pt x="315" y="1502"/>
                  </a:cubicBezTo>
                  <a:cubicBezTo>
                    <a:pt x="336" y="1481"/>
                    <a:pt x="357" y="1468"/>
                    <a:pt x="379" y="1461"/>
                  </a:cubicBezTo>
                  <a:cubicBezTo>
                    <a:pt x="400" y="1454"/>
                    <a:pt x="422" y="1454"/>
                    <a:pt x="445" y="1459"/>
                  </a:cubicBezTo>
                  <a:cubicBezTo>
                    <a:pt x="468" y="1465"/>
                    <a:pt x="492" y="1476"/>
                    <a:pt x="517" y="1494"/>
                  </a:cubicBezTo>
                  <a:cubicBezTo>
                    <a:pt x="541" y="1511"/>
                    <a:pt x="567" y="1533"/>
                    <a:pt x="594" y="1560"/>
                  </a:cubicBezTo>
                  <a:close/>
                  <a:moveTo>
                    <a:pt x="552" y="1608"/>
                  </a:moveTo>
                  <a:cubicBezTo>
                    <a:pt x="536" y="1592"/>
                    <a:pt x="521" y="1577"/>
                    <a:pt x="506" y="1566"/>
                  </a:cubicBezTo>
                  <a:cubicBezTo>
                    <a:pt x="492" y="1554"/>
                    <a:pt x="479" y="1544"/>
                    <a:pt x="467" y="1536"/>
                  </a:cubicBezTo>
                  <a:cubicBezTo>
                    <a:pt x="454" y="1528"/>
                    <a:pt x="443" y="1523"/>
                    <a:pt x="432" y="1519"/>
                  </a:cubicBezTo>
                  <a:cubicBezTo>
                    <a:pt x="421" y="1516"/>
                    <a:pt x="411" y="1514"/>
                    <a:pt x="401" y="1515"/>
                  </a:cubicBezTo>
                  <a:cubicBezTo>
                    <a:pt x="391" y="1515"/>
                    <a:pt x="382" y="1517"/>
                    <a:pt x="373" y="1522"/>
                  </a:cubicBezTo>
                  <a:cubicBezTo>
                    <a:pt x="365" y="1526"/>
                    <a:pt x="356" y="1533"/>
                    <a:pt x="348" y="1541"/>
                  </a:cubicBezTo>
                  <a:cubicBezTo>
                    <a:pt x="334" y="1555"/>
                    <a:pt x="326" y="1570"/>
                    <a:pt x="323" y="1586"/>
                  </a:cubicBezTo>
                  <a:cubicBezTo>
                    <a:pt x="321" y="1602"/>
                    <a:pt x="323" y="1618"/>
                    <a:pt x="330" y="1635"/>
                  </a:cubicBezTo>
                  <a:cubicBezTo>
                    <a:pt x="337" y="1652"/>
                    <a:pt x="347" y="1669"/>
                    <a:pt x="361" y="1687"/>
                  </a:cubicBezTo>
                  <a:cubicBezTo>
                    <a:pt x="375" y="1705"/>
                    <a:pt x="392" y="1723"/>
                    <a:pt x="410" y="1741"/>
                  </a:cubicBezTo>
                  <a:cubicBezTo>
                    <a:pt x="434" y="1766"/>
                    <a:pt x="457" y="1786"/>
                    <a:pt x="476" y="1800"/>
                  </a:cubicBezTo>
                  <a:cubicBezTo>
                    <a:pt x="496" y="1815"/>
                    <a:pt x="514" y="1825"/>
                    <a:pt x="530" y="1830"/>
                  </a:cubicBezTo>
                  <a:cubicBezTo>
                    <a:pt x="547" y="1836"/>
                    <a:pt x="562" y="1836"/>
                    <a:pt x="575" y="1833"/>
                  </a:cubicBezTo>
                  <a:cubicBezTo>
                    <a:pt x="589" y="1829"/>
                    <a:pt x="601" y="1821"/>
                    <a:pt x="614" y="1809"/>
                  </a:cubicBezTo>
                  <a:cubicBezTo>
                    <a:pt x="623" y="1800"/>
                    <a:pt x="630" y="1790"/>
                    <a:pt x="634" y="1779"/>
                  </a:cubicBezTo>
                  <a:cubicBezTo>
                    <a:pt x="638" y="1769"/>
                    <a:pt x="640" y="1759"/>
                    <a:pt x="640" y="1748"/>
                  </a:cubicBezTo>
                  <a:cubicBezTo>
                    <a:pt x="639" y="1737"/>
                    <a:pt x="636" y="1726"/>
                    <a:pt x="632" y="1714"/>
                  </a:cubicBezTo>
                  <a:cubicBezTo>
                    <a:pt x="627" y="1703"/>
                    <a:pt x="621" y="1692"/>
                    <a:pt x="614" y="1680"/>
                  </a:cubicBezTo>
                  <a:cubicBezTo>
                    <a:pt x="606" y="1668"/>
                    <a:pt x="597" y="1656"/>
                    <a:pt x="586" y="1644"/>
                  </a:cubicBezTo>
                  <a:cubicBezTo>
                    <a:pt x="576" y="1632"/>
                    <a:pt x="565" y="1620"/>
                    <a:pt x="552" y="1608"/>
                  </a:cubicBezTo>
                  <a:close/>
                  <a:moveTo>
                    <a:pt x="692" y="1298"/>
                  </a:moveTo>
                  <a:cubicBezTo>
                    <a:pt x="705" y="1311"/>
                    <a:pt x="715" y="1324"/>
                    <a:pt x="723" y="1338"/>
                  </a:cubicBezTo>
                  <a:cubicBezTo>
                    <a:pt x="731" y="1351"/>
                    <a:pt x="735" y="1365"/>
                    <a:pt x="737" y="1378"/>
                  </a:cubicBezTo>
                  <a:cubicBezTo>
                    <a:pt x="739" y="1392"/>
                    <a:pt x="737" y="1405"/>
                    <a:pt x="732" y="1418"/>
                  </a:cubicBezTo>
                  <a:cubicBezTo>
                    <a:pt x="727" y="1432"/>
                    <a:pt x="719" y="1445"/>
                    <a:pt x="707" y="1457"/>
                  </a:cubicBezTo>
                  <a:cubicBezTo>
                    <a:pt x="694" y="1469"/>
                    <a:pt x="682" y="1478"/>
                    <a:pt x="669" y="1483"/>
                  </a:cubicBezTo>
                  <a:cubicBezTo>
                    <a:pt x="656" y="1488"/>
                    <a:pt x="644" y="1489"/>
                    <a:pt x="631" y="1487"/>
                  </a:cubicBezTo>
                  <a:cubicBezTo>
                    <a:pt x="618" y="1486"/>
                    <a:pt x="605" y="1481"/>
                    <a:pt x="591" y="1473"/>
                  </a:cubicBezTo>
                  <a:cubicBezTo>
                    <a:pt x="578" y="1465"/>
                    <a:pt x="565" y="1454"/>
                    <a:pt x="551" y="1440"/>
                  </a:cubicBezTo>
                  <a:cubicBezTo>
                    <a:pt x="539" y="1428"/>
                    <a:pt x="529" y="1415"/>
                    <a:pt x="521" y="1402"/>
                  </a:cubicBezTo>
                  <a:cubicBezTo>
                    <a:pt x="513" y="1389"/>
                    <a:pt x="509" y="1375"/>
                    <a:pt x="507" y="1362"/>
                  </a:cubicBezTo>
                  <a:cubicBezTo>
                    <a:pt x="505" y="1349"/>
                    <a:pt x="506" y="1335"/>
                    <a:pt x="511" y="1322"/>
                  </a:cubicBezTo>
                  <a:cubicBezTo>
                    <a:pt x="516" y="1308"/>
                    <a:pt x="524" y="1295"/>
                    <a:pt x="536" y="1283"/>
                  </a:cubicBezTo>
                  <a:cubicBezTo>
                    <a:pt x="550" y="1270"/>
                    <a:pt x="563" y="1261"/>
                    <a:pt x="577" y="1256"/>
                  </a:cubicBezTo>
                  <a:cubicBezTo>
                    <a:pt x="591" y="1252"/>
                    <a:pt x="604" y="1251"/>
                    <a:pt x="617" y="1253"/>
                  </a:cubicBezTo>
                  <a:cubicBezTo>
                    <a:pt x="630" y="1255"/>
                    <a:pt x="643" y="1260"/>
                    <a:pt x="656" y="1268"/>
                  </a:cubicBezTo>
                  <a:cubicBezTo>
                    <a:pt x="668" y="1277"/>
                    <a:pt x="680" y="1286"/>
                    <a:pt x="692" y="1298"/>
                  </a:cubicBezTo>
                  <a:close/>
                  <a:moveTo>
                    <a:pt x="657" y="1335"/>
                  </a:moveTo>
                  <a:cubicBezTo>
                    <a:pt x="648" y="1325"/>
                    <a:pt x="639" y="1318"/>
                    <a:pt x="630" y="1312"/>
                  </a:cubicBezTo>
                  <a:cubicBezTo>
                    <a:pt x="621" y="1305"/>
                    <a:pt x="613" y="1301"/>
                    <a:pt x="605" y="1299"/>
                  </a:cubicBezTo>
                  <a:cubicBezTo>
                    <a:pt x="598" y="1297"/>
                    <a:pt x="590" y="1297"/>
                    <a:pt x="583" y="1299"/>
                  </a:cubicBezTo>
                  <a:cubicBezTo>
                    <a:pt x="576" y="1301"/>
                    <a:pt x="570" y="1306"/>
                    <a:pt x="563" y="1312"/>
                  </a:cubicBezTo>
                  <a:cubicBezTo>
                    <a:pt x="557" y="1318"/>
                    <a:pt x="553" y="1324"/>
                    <a:pt x="551" y="1331"/>
                  </a:cubicBezTo>
                  <a:cubicBezTo>
                    <a:pt x="549" y="1338"/>
                    <a:pt x="549" y="1345"/>
                    <a:pt x="551" y="1352"/>
                  </a:cubicBezTo>
                  <a:cubicBezTo>
                    <a:pt x="553" y="1360"/>
                    <a:pt x="557" y="1368"/>
                    <a:pt x="563" y="1376"/>
                  </a:cubicBezTo>
                  <a:cubicBezTo>
                    <a:pt x="568" y="1385"/>
                    <a:pt x="576" y="1394"/>
                    <a:pt x="585" y="1403"/>
                  </a:cubicBezTo>
                  <a:cubicBezTo>
                    <a:pt x="597" y="1415"/>
                    <a:pt x="607" y="1423"/>
                    <a:pt x="617" y="1430"/>
                  </a:cubicBezTo>
                  <a:cubicBezTo>
                    <a:pt x="626" y="1436"/>
                    <a:pt x="634" y="1439"/>
                    <a:pt x="642" y="1441"/>
                  </a:cubicBezTo>
                  <a:cubicBezTo>
                    <a:pt x="649" y="1442"/>
                    <a:pt x="656" y="1442"/>
                    <a:pt x="662" y="1439"/>
                  </a:cubicBezTo>
                  <a:cubicBezTo>
                    <a:pt x="669" y="1436"/>
                    <a:pt x="675" y="1432"/>
                    <a:pt x="681" y="1426"/>
                  </a:cubicBezTo>
                  <a:cubicBezTo>
                    <a:pt x="687" y="1420"/>
                    <a:pt x="692" y="1413"/>
                    <a:pt x="693" y="1406"/>
                  </a:cubicBezTo>
                  <a:cubicBezTo>
                    <a:pt x="695" y="1399"/>
                    <a:pt x="695" y="1392"/>
                    <a:pt x="692" y="1384"/>
                  </a:cubicBezTo>
                  <a:cubicBezTo>
                    <a:pt x="690" y="1377"/>
                    <a:pt x="686" y="1369"/>
                    <a:pt x="680" y="1361"/>
                  </a:cubicBezTo>
                  <a:cubicBezTo>
                    <a:pt x="674" y="1353"/>
                    <a:pt x="667" y="1344"/>
                    <a:pt x="657" y="1335"/>
                  </a:cubicBezTo>
                  <a:close/>
                  <a:moveTo>
                    <a:pt x="1050" y="1268"/>
                  </a:moveTo>
                  <a:cubicBezTo>
                    <a:pt x="1063" y="1281"/>
                    <a:pt x="1073" y="1295"/>
                    <a:pt x="1081" y="1308"/>
                  </a:cubicBezTo>
                  <a:cubicBezTo>
                    <a:pt x="1089" y="1322"/>
                    <a:pt x="1094" y="1335"/>
                    <a:pt x="1095" y="1349"/>
                  </a:cubicBezTo>
                  <a:cubicBezTo>
                    <a:pt x="1097" y="1362"/>
                    <a:pt x="1095" y="1376"/>
                    <a:pt x="1091" y="1389"/>
                  </a:cubicBezTo>
                  <a:cubicBezTo>
                    <a:pt x="1086" y="1402"/>
                    <a:pt x="1077" y="1415"/>
                    <a:pt x="1065" y="1427"/>
                  </a:cubicBezTo>
                  <a:cubicBezTo>
                    <a:pt x="1053" y="1440"/>
                    <a:pt x="1040" y="1448"/>
                    <a:pt x="1027" y="1453"/>
                  </a:cubicBezTo>
                  <a:cubicBezTo>
                    <a:pt x="1015" y="1458"/>
                    <a:pt x="1002" y="1460"/>
                    <a:pt x="989" y="1458"/>
                  </a:cubicBezTo>
                  <a:cubicBezTo>
                    <a:pt x="976" y="1456"/>
                    <a:pt x="963" y="1451"/>
                    <a:pt x="950" y="1443"/>
                  </a:cubicBezTo>
                  <a:cubicBezTo>
                    <a:pt x="936" y="1435"/>
                    <a:pt x="923" y="1425"/>
                    <a:pt x="909" y="1411"/>
                  </a:cubicBezTo>
                  <a:cubicBezTo>
                    <a:pt x="897" y="1399"/>
                    <a:pt x="887" y="1386"/>
                    <a:pt x="879" y="1372"/>
                  </a:cubicBezTo>
                  <a:cubicBezTo>
                    <a:pt x="872" y="1359"/>
                    <a:pt x="867" y="1346"/>
                    <a:pt x="865" y="1332"/>
                  </a:cubicBezTo>
                  <a:cubicBezTo>
                    <a:pt x="863" y="1319"/>
                    <a:pt x="865" y="1306"/>
                    <a:pt x="869" y="1292"/>
                  </a:cubicBezTo>
                  <a:cubicBezTo>
                    <a:pt x="874" y="1279"/>
                    <a:pt x="882" y="1266"/>
                    <a:pt x="895" y="1253"/>
                  </a:cubicBezTo>
                  <a:cubicBezTo>
                    <a:pt x="908" y="1240"/>
                    <a:pt x="922" y="1231"/>
                    <a:pt x="935" y="1227"/>
                  </a:cubicBezTo>
                  <a:cubicBezTo>
                    <a:pt x="949" y="1222"/>
                    <a:pt x="962" y="1221"/>
                    <a:pt x="975" y="1223"/>
                  </a:cubicBezTo>
                  <a:cubicBezTo>
                    <a:pt x="989" y="1226"/>
                    <a:pt x="1001" y="1231"/>
                    <a:pt x="1014" y="1239"/>
                  </a:cubicBezTo>
                  <a:cubicBezTo>
                    <a:pt x="1026" y="1247"/>
                    <a:pt x="1038" y="1257"/>
                    <a:pt x="1050" y="1268"/>
                  </a:cubicBezTo>
                  <a:close/>
                  <a:moveTo>
                    <a:pt x="1016" y="1305"/>
                  </a:moveTo>
                  <a:cubicBezTo>
                    <a:pt x="1006" y="1296"/>
                    <a:pt x="997" y="1288"/>
                    <a:pt x="988" y="1282"/>
                  </a:cubicBezTo>
                  <a:cubicBezTo>
                    <a:pt x="980" y="1276"/>
                    <a:pt x="971" y="1272"/>
                    <a:pt x="964" y="1270"/>
                  </a:cubicBezTo>
                  <a:cubicBezTo>
                    <a:pt x="956" y="1268"/>
                    <a:pt x="949" y="1268"/>
                    <a:pt x="942" y="1270"/>
                  </a:cubicBezTo>
                  <a:cubicBezTo>
                    <a:pt x="935" y="1272"/>
                    <a:pt x="928" y="1276"/>
                    <a:pt x="922" y="1282"/>
                  </a:cubicBezTo>
                  <a:cubicBezTo>
                    <a:pt x="916" y="1288"/>
                    <a:pt x="912" y="1295"/>
                    <a:pt x="910" y="1301"/>
                  </a:cubicBezTo>
                  <a:cubicBezTo>
                    <a:pt x="908" y="1308"/>
                    <a:pt x="908" y="1315"/>
                    <a:pt x="910" y="1323"/>
                  </a:cubicBezTo>
                  <a:cubicBezTo>
                    <a:pt x="912" y="1330"/>
                    <a:pt x="915" y="1338"/>
                    <a:pt x="921" y="1347"/>
                  </a:cubicBezTo>
                  <a:cubicBezTo>
                    <a:pt x="927" y="1355"/>
                    <a:pt x="934" y="1364"/>
                    <a:pt x="944" y="1374"/>
                  </a:cubicBezTo>
                  <a:cubicBezTo>
                    <a:pt x="955" y="1385"/>
                    <a:pt x="966" y="1394"/>
                    <a:pt x="975" y="1400"/>
                  </a:cubicBezTo>
                  <a:cubicBezTo>
                    <a:pt x="984" y="1406"/>
                    <a:pt x="993" y="1410"/>
                    <a:pt x="1000" y="1411"/>
                  </a:cubicBezTo>
                  <a:cubicBezTo>
                    <a:pt x="1008" y="1413"/>
                    <a:pt x="1015" y="1412"/>
                    <a:pt x="1021" y="1410"/>
                  </a:cubicBezTo>
                  <a:cubicBezTo>
                    <a:pt x="1027" y="1407"/>
                    <a:pt x="1033" y="1403"/>
                    <a:pt x="1039" y="1397"/>
                  </a:cubicBezTo>
                  <a:cubicBezTo>
                    <a:pt x="1046" y="1390"/>
                    <a:pt x="1050" y="1383"/>
                    <a:pt x="1052" y="1377"/>
                  </a:cubicBezTo>
                  <a:cubicBezTo>
                    <a:pt x="1053" y="1370"/>
                    <a:pt x="1053" y="1362"/>
                    <a:pt x="1051" y="1355"/>
                  </a:cubicBezTo>
                  <a:cubicBezTo>
                    <a:pt x="1048" y="1347"/>
                    <a:pt x="1044" y="1339"/>
                    <a:pt x="1038" y="1331"/>
                  </a:cubicBezTo>
                  <a:cubicBezTo>
                    <a:pt x="1032" y="1323"/>
                    <a:pt x="1025" y="1314"/>
                    <a:pt x="1016" y="1305"/>
                  </a:cubicBezTo>
                  <a:close/>
                  <a:moveTo>
                    <a:pt x="869" y="1619"/>
                  </a:moveTo>
                  <a:cubicBezTo>
                    <a:pt x="870" y="1622"/>
                    <a:pt x="870" y="1624"/>
                    <a:pt x="870" y="1626"/>
                  </a:cubicBezTo>
                  <a:cubicBezTo>
                    <a:pt x="869" y="1628"/>
                    <a:pt x="869" y="1630"/>
                    <a:pt x="867" y="1632"/>
                  </a:cubicBezTo>
                  <a:cubicBezTo>
                    <a:pt x="866" y="1634"/>
                    <a:pt x="865" y="1637"/>
                    <a:pt x="863" y="1640"/>
                  </a:cubicBezTo>
                  <a:cubicBezTo>
                    <a:pt x="860" y="1642"/>
                    <a:pt x="858" y="1645"/>
                    <a:pt x="854" y="1649"/>
                  </a:cubicBezTo>
                  <a:cubicBezTo>
                    <a:pt x="851" y="1652"/>
                    <a:pt x="847" y="1655"/>
                    <a:pt x="844" y="1657"/>
                  </a:cubicBezTo>
                  <a:cubicBezTo>
                    <a:pt x="841" y="1658"/>
                    <a:pt x="839" y="1659"/>
                    <a:pt x="837" y="1659"/>
                  </a:cubicBezTo>
                  <a:cubicBezTo>
                    <a:pt x="835" y="1659"/>
                    <a:pt x="833" y="1658"/>
                    <a:pt x="832" y="1656"/>
                  </a:cubicBezTo>
                  <a:cubicBezTo>
                    <a:pt x="830" y="1654"/>
                    <a:pt x="829" y="1651"/>
                    <a:pt x="829" y="1648"/>
                  </a:cubicBezTo>
                  <a:lnTo>
                    <a:pt x="730" y="1092"/>
                  </a:lnTo>
                  <a:cubicBezTo>
                    <a:pt x="729" y="1089"/>
                    <a:pt x="729" y="1087"/>
                    <a:pt x="729" y="1085"/>
                  </a:cubicBezTo>
                  <a:cubicBezTo>
                    <a:pt x="730" y="1083"/>
                    <a:pt x="730" y="1081"/>
                    <a:pt x="732" y="1078"/>
                  </a:cubicBezTo>
                  <a:cubicBezTo>
                    <a:pt x="733" y="1076"/>
                    <a:pt x="735" y="1074"/>
                    <a:pt x="737" y="1071"/>
                  </a:cubicBezTo>
                  <a:cubicBezTo>
                    <a:pt x="739" y="1069"/>
                    <a:pt x="742" y="1066"/>
                    <a:pt x="745" y="1062"/>
                  </a:cubicBezTo>
                  <a:cubicBezTo>
                    <a:pt x="749" y="1059"/>
                    <a:pt x="752" y="1056"/>
                    <a:pt x="755" y="1054"/>
                  </a:cubicBezTo>
                  <a:cubicBezTo>
                    <a:pt x="758" y="1053"/>
                    <a:pt x="760" y="1052"/>
                    <a:pt x="762" y="1052"/>
                  </a:cubicBezTo>
                  <a:cubicBezTo>
                    <a:pt x="765" y="1052"/>
                    <a:pt x="766" y="1053"/>
                    <a:pt x="768" y="1055"/>
                  </a:cubicBezTo>
                  <a:cubicBezTo>
                    <a:pt x="769" y="1057"/>
                    <a:pt x="770" y="1060"/>
                    <a:pt x="771" y="1063"/>
                  </a:cubicBezTo>
                  <a:lnTo>
                    <a:pt x="869" y="1619"/>
                  </a:lnTo>
                  <a:close/>
                  <a:moveTo>
                    <a:pt x="1161" y="1067"/>
                  </a:moveTo>
                  <a:cubicBezTo>
                    <a:pt x="1167" y="1074"/>
                    <a:pt x="1171" y="1079"/>
                    <a:pt x="1172" y="1083"/>
                  </a:cubicBezTo>
                  <a:cubicBezTo>
                    <a:pt x="1173" y="1088"/>
                    <a:pt x="1172" y="1091"/>
                    <a:pt x="1169" y="1094"/>
                  </a:cubicBezTo>
                  <a:lnTo>
                    <a:pt x="1063" y="1200"/>
                  </a:lnTo>
                  <a:cubicBezTo>
                    <a:pt x="1060" y="1203"/>
                    <a:pt x="1056" y="1204"/>
                    <a:pt x="1052" y="1203"/>
                  </a:cubicBezTo>
                  <a:cubicBezTo>
                    <a:pt x="1048" y="1202"/>
                    <a:pt x="1043" y="1198"/>
                    <a:pt x="1036" y="1192"/>
                  </a:cubicBezTo>
                  <a:cubicBezTo>
                    <a:pt x="1030" y="1185"/>
                    <a:pt x="1026" y="1180"/>
                    <a:pt x="1025" y="1176"/>
                  </a:cubicBezTo>
                  <a:cubicBezTo>
                    <a:pt x="1024" y="1172"/>
                    <a:pt x="1025" y="1168"/>
                    <a:pt x="1028" y="1165"/>
                  </a:cubicBezTo>
                  <a:lnTo>
                    <a:pt x="1134" y="1059"/>
                  </a:lnTo>
                  <a:cubicBezTo>
                    <a:pt x="1136" y="1058"/>
                    <a:pt x="1137" y="1057"/>
                    <a:pt x="1139" y="1056"/>
                  </a:cubicBezTo>
                  <a:cubicBezTo>
                    <a:pt x="1140" y="1056"/>
                    <a:pt x="1142" y="1056"/>
                    <a:pt x="1145" y="1056"/>
                  </a:cubicBezTo>
                  <a:cubicBezTo>
                    <a:pt x="1147" y="1057"/>
                    <a:pt x="1149" y="1058"/>
                    <a:pt x="1152" y="1060"/>
                  </a:cubicBezTo>
                  <a:cubicBezTo>
                    <a:pt x="1154" y="1062"/>
                    <a:pt x="1157" y="1064"/>
                    <a:pt x="1161" y="1067"/>
                  </a:cubicBezTo>
                  <a:close/>
                  <a:moveTo>
                    <a:pt x="1469" y="847"/>
                  </a:moveTo>
                  <a:cubicBezTo>
                    <a:pt x="1483" y="861"/>
                    <a:pt x="1494" y="876"/>
                    <a:pt x="1500" y="892"/>
                  </a:cubicBezTo>
                  <a:cubicBezTo>
                    <a:pt x="1506" y="909"/>
                    <a:pt x="1508" y="925"/>
                    <a:pt x="1506" y="942"/>
                  </a:cubicBezTo>
                  <a:cubicBezTo>
                    <a:pt x="1504" y="960"/>
                    <a:pt x="1498" y="977"/>
                    <a:pt x="1487" y="995"/>
                  </a:cubicBezTo>
                  <a:cubicBezTo>
                    <a:pt x="1477" y="1013"/>
                    <a:pt x="1463" y="1031"/>
                    <a:pt x="1445" y="1049"/>
                  </a:cubicBezTo>
                  <a:cubicBezTo>
                    <a:pt x="1428" y="1066"/>
                    <a:pt x="1411" y="1080"/>
                    <a:pt x="1394" y="1089"/>
                  </a:cubicBezTo>
                  <a:cubicBezTo>
                    <a:pt x="1377" y="1099"/>
                    <a:pt x="1361" y="1105"/>
                    <a:pt x="1344" y="1108"/>
                  </a:cubicBezTo>
                  <a:cubicBezTo>
                    <a:pt x="1328" y="1110"/>
                    <a:pt x="1312" y="1109"/>
                    <a:pt x="1297" y="1103"/>
                  </a:cubicBezTo>
                  <a:cubicBezTo>
                    <a:pt x="1282" y="1098"/>
                    <a:pt x="1268" y="1089"/>
                    <a:pt x="1255" y="1076"/>
                  </a:cubicBezTo>
                  <a:cubicBezTo>
                    <a:pt x="1245" y="1066"/>
                    <a:pt x="1237" y="1054"/>
                    <a:pt x="1232" y="1042"/>
                  </a:cubicBezTo>
                  <a:cubicBezTo>
                    <a:pt x="1227" y="1030"/>
                    <a:pt x="1223" y="1018"/>
                    <a:pt x="1223" y="1004"/>
                  </a:cubicBezTo>
                  <a:cubicBezTo>
                    <a:pt x="1222" y="990"/>
                    <a:pt x="1223" y="976"/>
                    <a:pt x="1226" y="960"/>
                  </a:cubicBezTo>
                  <a:cubicBezTo>
                    <a:pt x="1229" y="944"/>
                    <a:pt x="1233" y="928"/>
                    <a:pt x="1239" y="910"/>
                  </a:cubicBezTo>
                  <a:cubicBezTo>
                    <a:pt x="1224" y="915"/>
                    <a:pt x="1209" y="919"/>
                    <a:pt x="1195" y="921"/>
                  </a:cubicBezTo>
                  <a:cubicBezTo>
                    <a:pt x="1182" y="922"/>
                    <a:pt x="1169" y="923"/>
                    <a:pt x="1156" y="921"/>
                  </a:cubicBezTo>
                  <a:cubicBezTo>
                    <a:pt x="1144" y="920"/>
                    <a:pt x="1133" y="917"/>
                    <a:pt x="1122" y="912"/>
                  </a:cubicBezTo>
                  <a:cubicBezTo>
                    <a:pt x="1112" y="907"/>
                    <a:pt x="1102" y="900"/>
                    <a:pt x="1093" y="890"/>
                  </a:cubicBezTo>
                  <a:cubicBezTo>
                    <a:pt x="1081" y="879"/>
                    <a:pt x="1072" y="866"/>
                    <a:pt x="1066" y="852"/>
                  </a:cubicBezTo>
                  <a:cubicBezTo>
                    <a:pt x="1060" y="838"/>
                    <a:pt x="1058" y="823"/>
                    <a:pt x="1059" y="807"/>
                  </a:cubicBezTo>
                  <a:cubicBezTo>
                    <a:pt x="1060" y="791"/>
                    <a:pt x="1065" y="774"/>
                    <a:pt x="1073" y="757"/>
                  </a:cubicBezTo>
                  <a:cubicBezTo>
                    <a:pt x="1082" y="740"/>
                    <a:pt x="1095" y="722"/>
                    <a:pt x="1112" y="705"/>
                  </a:cubicBezTo>
                  <a:cubicBezTo>
                    <a:pt x="1129" y="689"/>
                    <a:pt x="1145" y="676"/>
                    <a:pt x="1161" y="668"/>
                  </a:cubicBezTo>
                  <a:cubicBezTo>
                    <a:pt x="1177" y="660"/>
                    <a:pt x="1193" y="655"/>
                    <a:pt x="1207" y="654"/>
                  </a:cubicBezTo>
                  <a:cubicBezTo>
                    <a:pt x="1222" y="653"/>
                    <a:pt x="1236" y="656"/>
                    <a:pt x="1249" y="661"/>
                  </a:cubicBezTo>
                  <a:cubicBezTo>
                    <a:pt x="1262" y="667"/>
                    <a:pt x="1274" y="675"/>
                    <a:pt x="1285" y="686"/>
                  </a:cubicBezTo>
                  <a:cubicBezTo>
                    <a:pt x="1293" y="694"/>
                    <a:pt x="1300" y="704"/>
                    <a:pt x="1305" y="715"/>
                  </a:cubicBezTo>
                  <a:cubicBezTo>
                    <a:pt x="1311" y="725"/>
                    <a:pt x="1314" y="737"/>
                    <a:pt x="1316" y="750"/>
                  </a:cubicBezTo>
                  <a:cubicBezTo>
                    <a:pt x="1317" y="762"/>
                    <a:pt x="1317" y="775"/>
                    <a:pt x="1316" y="790"/>
                  </a:cubicBezTo>
                  <a:cubicBezTo>
                    <a:pt x="1314" y="804"/>
                    <a:pt x="1311" y="818"/>
                    <a:pt x="1306" y="834"/>
                  </a:cubicBezTo>
                  <a:cubicBezTo>
                    <a:pt x="1324" y="828"/>
                    <a:pt x="1341" y="823"/>
                    <a:pt x="1356" y="820"/>
                  </a:cubicBezTo>
                  <a:cubicBezTo>
                    <a:pt x="1372" y="817"/>
                    <a:pt x="1387" y="816"/>
                    <a:pt x="1400" y="817"/>
                  </a:cubicBezTo>
                  <a:cubicBezTo>
                    <a:pt x="1414" y="818"/>
                    <a:pt x="1426" y="820"/>
                    <a:pt x="1438" y="825"/>
                  </a:cubicBezTo>
                  <a:cubicBezTo>
                    <a:pt x="1449" y="830"/>
                    <a:pt x="1460" y="837"/>
                    <a:pt x="1469" y="847"/>
                  </a:cubicBezTo>
                  <a:close/>
                  <a:moveTo>
                    <a:pt x="1246" y="733"/>
                  </a:moveTo>
                  <a:cubicBezTo>
                    <a:pt x="1238" y="726"/>
                    <a:pt x="1231" y="721"/>
                    <a:pt x="1223" y="717"/>
                  </a:cubicBezTo>
                  <a:cubicBezTo>
                    <a:pt x="1214" y="714"/>
                    <a:pt x="1206" y="713"/>
                    <a:pt x="1197" y="713"/>
                  </a:cubicBezTo>
                  <a:cubicBezTo>
                    <a:pt x="1188" y="714"/>
                    <a:pt x="1179" y="717"/>
                    <a:pt x="1170" y="722"/>
                  </a:cubicBezTo>
                  <a:cubicBezTo>
                    <a:pt x="1161" y="727"/>
                    <a:pt x="1152" y="734"/>
                    <a:pt x="1143" y="743"/>
                  </a:cubicBezTo>
                  <a:cubicBezTo>
                    <a:pt x="1125" y="761"/>
                    <a:pt x="1115" y="779"/>
                    <a:pt x="1114" y="797"/>
                  </a:cubicBezTo>
                  <a:cubicBezTo>
                    <a:pt x="1113" y="814"/>
                    <a:pt x="1119" y="830"/>
                    <a:pt x="1134" y="845"/>
                  </a:cubicBezTo>
                  <a:cubicBezTo>
                    <a:pt x="1140" y="851"/>
                    <a:pt x="1148" y="856"/>
                    <a:pt x="1156" y="860"/>
                  </a:cubicBezTo>
                  <a:cubicBezTo>
                    <a:pt x="1164" y="863"/>
                    <a:pt x="1172" y="865"/>
                    <a:pt x="1182" y="865"/>
                  </a:cubicBezTo>
                  <a:cubicBezTo>
                    <a:pt x="1192" y="865"/>
                    <a:pt x="1203" y="864"/>
                    <a:pt x="1216" y="862"/>
                  </a:cubicBezTo>
                  <a:cubicBezTo>
                    <a:pt x="1228" y="859"/>
                    <a:pt x="1242" y="855"/>
                    <a:pt x="1257" y="851"/>
                  </a:cubicBezTo>
                  <a:cubicBezTo>
                    <a:pt x="1265" y="825"/>
                    <a:pt x="1269" y="802"/>
                    <a:pt x="1267" y="782"/>
                  </a:cubicBezTo>
                  <a:cubicBezTo>
                    <a:pt x="1266" y="762"/>
                    <a:pt x="1258" y="746"/>
                    <a:pt x="1246" y="733"/>
                  </a:cubicBezTo>
                  <a:close/>
                  <a:moveTo>
                    <a:pt x="1430" y="896"/>
                  </a:moveTo>
                  <a:cubicBezTo>
                    <a:pt x="1422" y="888"/>
                    <a:pt x="1413" y="882"/>
                    <a:pt x="1404" y="879"/>
                  </a:cubicBezTo>
                  <a:cubicBezTo>
                    <a:pt x="1395" y="875"/>
                    <a:pt x="1384" y="874"/>
                    <a:pt x="1373" y="874"/>
                  </a:cubicBezTo>
                  <a:cubicBezTo>
                    <a:pt x="1362" y="874"/>
                    <a:pt x="1349" y="876"/>
                    <a:pt x="1335" y="880"/>
                  </a:cubicBezTo>
                  <a:cubicBezTo>
                    <a:pt x="1321" y="883"/>
                    <a:pt x="1306" y="888"/>
                    <a:pt x="1289" y="894"/>
                  </a:cubicBezTo>
                  <a:cubicBezTo>
                    <a:pt x="1283" y="910"/>
                    <a:pt x="1279" y="925"/>
                    <a:pt x="1276" y="938"/>
                  </a:cubicBezTo>
                  <a:cubicBezTo>
                    <a:pt x="1274" y="951"/>
                    <a:pt x="1272" y="963"/>
                    <a:pt x="1273" y="974"/>
                  </a:cubicBezTo>
                  <a:cubicBezTo>
                    <a:pt x="1273" y="985"/>
                    <a:pt x="1275" y="994"/>
                    <a:pt x="1279" y="1003"/>
                  </a:cubicBezTo>
                  <a:cubicBezTo>
                    <a:pt x="1282" y="1012"/>
                    <a:pt x="1288" y="1020"/>
                    <a:pt x="1295" y="1028"/>
                  </a:cubicBezTo>
                  <a:cubicBezTo>
                    <a:pt x="1312" y="1044"/>
                    <a:pt x="1330" y="1051"/>
                    <a:pt x="1350" y="1049"/>
                  </a:cubicBezTo>
                  <a:cubicBezTo>
                    <a:pt x="1371" y="1047"/>
                    <a:pt x="1392" y="1034"/>
                    <a:pt x="1414" y="1012"/>
                  </a:cubicBezTo>
                  <a:cubicBezTo>
                    <a:pt x="1436" y="990"/>
                    <a:pt x="1448" y="969"/>
                    <a:pt x="1450" y="949"/>
                  </a:cubicBezTo>
                  <a:cubicBezTo>
                    <a:pt x="1452" y="929"/>
                    <a:pt x="1445" y="911"/>
                    <a:pt x="1430" y="896"/>
                  </a:cubicBezTo>
                  <a:close/>
                  <a:moveTo>
                    <a:pt x="1699" y="574"/>
                  </a:moveTo>
                  <a:cubicBezTo>
                    <a:pt x="1717" y="592"/>
                    <a:pt x="1729" y="611"/>
                    <a:pt x="1737" y="630"/>
                  </a:cubicBezTo>
                  <a:cubicBezTo>
                    <a:pt x="1745" y="650"/>
                    <a:pt x="1748" y="670"/>
                    <a:pt x="1747" y="690"/>
                  </a:cubicBezTo>
                  <a:cubicBezTo>
                    <a:pt x="1745" y="710"/>
                    <a:pt x="1739" y="730"/>
                    <a:pt x="1729" y="750"/>
                  </a:cubicBezTo>
                  <a:cubicBezTo>
                    <a:pt x="1719" y="770"/>
                    <a:pt x="1705" y="789"/>
                    <a:pt x="1687" y="808"/>
                  </a:cubicBezTo>
                  <a:cubicBezTo>
                    <a:pt x="1677" y="818"/>
                    <a:pt x="1666" y="827"/>
                    <a:pt x="1656" y="834"/>
                  </a:cubicBezTo>
                  <a:cubicBezTo>
                    <a:pt x="1645" y="842"/>
                    <a:pt x="1635" y="848"/>
                    <a:pt x="1626" y="853"/>
                  </a:cubicBezTo>
                  <a:cubicBezTo>
                    <a:pt x="1617" y="858"/>
                    <a:pt x="1609" y="862"/>
                    <a:pt x="1602" y="865"/>
                  </a:cubicBezTo>
                  <a:cubicBezTo>
                    <a:pt x="1595" y="867"/>
                    <a:pt x="1591" y="869"/>
                    <a:pt x="1588" y="869"/>
                  </a:cubicBezTo>
                  <a:cubicBezTo>
                    <a:pt x="1586" y="869"/>
                    <a:pt x="1584" y="869"/>
                    <a:pt x="1583" y="868"/>
                  </a:cubicBezTo>
                  <a:cubicBezTo>
                    <a:pt x="1581" y="868"/>
                    <a:pt x="1579" y="867"/>
                    <a:pt x="1577" y="866"/>
                  </a:cubicBezTo>
                  <a:cubicBezTo>
                    <a:pt x="1576" y="865"/>
                    <a:pt x="1573" y="863"/>
                    <a:pt x="1571" y="861"/>
                  </a:cubicBezTo>
                  <a:cubicBezTo>
                    <a:pt x="1569" y="859"/>
                    <a:pt x="1566" y="857"/>
                    <a:pt x="1563" y="854"/>
                  </a:cubicBezTo>
                  <a:cubicBezTo>
                    <a:pt x="1560" y="851"/>
                    <a:pt x="1558" y="848"/>
                    <a:pt x="1556" y="845"/>
                  </a:cubicBezTo>
                  <a:cubicBezTo>
                    <a:pt x="1554" y="843"/>
                    <a:pt x="1552" y="841"/>
                    <a:pt x="1551" y="838"/>
                  </a:cubicBezTo>
                  <a:cubicBezTo>
                    <a:pt x="1551" y="836"/>
                    <a:pt x="1550" y="834"/>
                    <a:pt x="1551" y="833"/>
                  </a:cubicBezTo>
                  <a:cubicBezTo>
                    <a:pt x="1551" y="831"/>
                    <a:pt x="1552" y="830"/>
                    <a:pt x="1553" y="829"/>
                  </a:cubicBezTo>
                  <a:cubicBezTo>
                    <a:pt x="1554" y="827"/>
                    <a:pt x="1558" y="825"/>
                    <a:pt x="1564" y="824"/>
                  </a:cubicBezTo>
                  <a:cubicBezTo>
                    <a:pt x="1570" y="823"/>
                    <a:pt x="1577" y="820"/>
                    <a:pt x="1585" y="816"/>
                  </a:cubicBezTo>
                  <a:cubicBezTo>
                    <a:pt x="1594" y="813"/>
                    <a:pt x="1603" y="808"/>
                    <a:pt x="1614" y="801"/>
                  </a:cubicBezTo>
                  <a:cubicBezTo>
                    <a:pt x="1625" y="794"/>
                    <a:pt x="1637" y="785"/>
                    <a:pt x="1649" y="773"/>
                  </a:cubicBezTo>
                  <a:cubicBezTo>
                    <a:pt x="1661" y="761"/>
                    <a:pt x="1670" y="750"/>
                    <a:pt x="1677" y="737"/>
                  </a:cubicBezTo>
                  <a:cubicBezTo>
                    <a:pt x="1683" y="725"/>
                    <a:pt x="1687" y="713"/>
                    <a:pt x="1688" y="700"/>
                  </a:cubicBezTo>
                  <a:cubicBezTo>
                    <a:pt x="1689" y="688"/>
                    <a:pt x="1688" y="675"/>
                    <a:pt x="1683" y="662"/>
                  </a:cubicBezTo>
                  <a:cubicBezTo>
                    <a:pt x="1678" y="650"/>
                    <a:pt x="1669" y="637"/>
                    <a:pt x="1657" y="625"/>
                  </a:cubicBezTo>
                  <a:cubicBezTo>
                    <a:pt x="1646" y="614"/>
                    <a:pt x="1635" y="606"/>
                    <a:pt x="1624" y="602"/>
                  </a:cubicBezTo>
                  <a:cubicBezTo>
                    <a:pt x="1613" y="597"/>
                    <a:pt x="1601" y="595"/>
                    <a:pt x="1589" y="597"/>
                  </a:cubicBezTo>
                  <a:cubicBezTo>
                    <a:pt x="1576" y="598"/>
                    <a:pt x="1564" y="603"/>
                    <a:pt x="1551" y="611"/>
                  </a:cubicBezTo>
                  <a:cubicBezTo>
                    <a:pt x="1537" y="619"/>
                    <a:pt x="1524" y="630"/>
                    <a:pt x="1509" y="645"/>
                  </a:cubicBezTo>
                  <a:cubicBezTo>
                    <a:pt x="1499" y="655"/>
                    <a:pt x="1490" y="664"/>
                    <a:pt x="1484" y="673"/>
                  </a:cubicBezTo>
                  <a:cubicBezTo>
                    <a:pt x="1477" y="681"/>
                    <a:pt x="1471" y="689"/>
                    <a:pt x="1465" y="695"/>
                  </a:cubicBezTo>
                  <a:cubicBezTo>
                    <a:pt x="1460" y="700"/>
                    <a:pt x="1455" y="702"/>
                    <a:pt x="1451" y="702"/>
                  </a:cubicBezTo>
                  <a:cubicBezTo>
                    <a:pt x="1447" y="702"/>
                    <a:pt x="1442" y="699"/>
                    <a:pt x="1435" y="692"/>
                  </a:cubicBezTo>
                  <a:lnTo>
                    <a:pt x="1301" y="559"/>
                  </a:lnTo>
                  <a:cubicBezTo>
                    <a:pt x="1296" y="553"/>
                    <a:pt x="1293" y="547"/>
                    <a:pt x="1293" y="542"/>
                  </a:cubicBezTo>
                  <a:cubicBezTo>
                    <a:pt x="1293" y="537"/>
                    <a:pt x="1295" y="532"/>
                    <a:pt x="1300" y="527"/>
                  </a:cubicBezTo>
                  <a:lnTo>
                    <a:pt x="1446" y="381"/>
                  </a:lnTo>
                  <a:cubicBezTo>
                    <a:pt x="1447" y="380"/>
                    <a:pt x="1449" y="379"/>
                    <a:pt x="1451" y="378"/>
                  </a:cubicBezTo>
                  <a:cubicBezTo>
                    <a:pt x="1453" y="378"/>
                    <a:pt x="1455" y="378"/>
                    <a:pt x="1457" y="379"/>
                  </a:cubicBezTo>
                  <a:cubicBezTo>
                    <a:pt x="1460" y="379"/>
                    <a:pt x="1462" y="381"/>
                    <a:pt x="1465" y="383"/>
                  </a:cubicBezTo>
                  <a:cubicBezTo>
                    <a:pt x="1468" y="385"/>
                    <a:pt x="1471" y="387"/>
                    <a:pt x="1474" y="390"/>
                  </a:cubicBezTo>
                  <a:cubicBezTo>
                    <a:pt x="1480" y="396"/>
                    <a:pt x="1484" y="402"/>
                    <a:pt x="1486" y="407"/>
                  </a:cubicBezTo>
                  <a:cubicBezTo>
                    <a:pt x="1488" y="412"/>
                    <a:pt x="1487" y="416"/>
                    <a:pt x="1484" y="419"/>
                  </a:cubicBezTo>
                  <a:lnTo>
                    <a:pt x="1367" y="536"/>
                  </a:lnTo>
                  <a:lnTo>
                    <a:pt x="1459" y="629"/>
                  </a:lnTo>
                  <a:cubicBezTo>
                    <a:pt x="1464" y="622"/>
                    <a:pt x="1469" y="616"/>
                    <a:pt x="1475" y="610"/>
                  </a:cubicBezTo>
                  <a:cubicBezTo>
                    <a:pt x="1481" y="604"/>
                    <a:pt x="1488" y="597"/>
                    <a:pt x="1495" y="589"/>
                  </a:cubicBezTo>
                  <a:cubicBezTo>
                    <a:pt x="1514" y="571"/>
                    <a:pt x="1532" y="557"/>
                    <a:pt x="1550" y="548"/>
                  </a:cubicBezTo>
                  <a:cubicBezTo>
                    <a:pt x="1568" y="539"/>
                    <a:pt x="1585" y="534"/>
                    <a:pt x="1603" y="533"/>
                  </a:cubicBezTo>
                  <a:cubicBezTo>
                    <a:pt x="1620" y="532"/>
                    <a:pt x="1637" y="535"/>
                    <a:pt x="1653" y="542"/>
                  </a:cubicBezTo>
                  <a:cubicBezTo>
                    <a:pt x="1669" y="549"/>
                    <a:pt x="1685" y="560"/>
                    <a:pt x="1699" y="574"/>
                  </a:cubicBezTo>
                  <a:close/>
                  <a:moveTo>
                    <a:pt x="1744" y="246"/>
                  </a:moveTo>
                  <a:cubicBezTo>
                    <a:pt x="1757" y="259"/>
                    <a:pt x="1767" y="272"/>
                    <a:pt x="1775" y="286"/>
                  </a:cubicBezTo>
                  <a:cubicBezTo>
                    <a:pt x="1783" y="299"/>
                    <a:pt x="1788" y="313"/>
                    <a:pt x="1789" y="326"/>
                  </a:cubicBezTo>
                  <a:cubicBezTo>
                    <a:pt x="1791" y="340"/>
                    <a:pt x="1789" y="353"/>
                    <a:pt x="1784" y="366"/>
                  </a:cubicBezTo>
                  <a:cubicBezTo>
                    <a:pt x="1780" y="380"/>
                    <a:pt x="1771" y="392"/>
                    <a:pt x="1759" y="405"/>
                  </a:cubicBezTo>
                  <a:cubicBezTo>
                    <a:pt x="1746" y="417"/>
                    <a:pt x="1734" y="426"/>
                    <a:pt x="1721" y="430"/>
                  </a:cubicBezTo>
                  <a:cubicBezTo>
                    <a:pt x="1709" y="435"/>
                    <a:pt x="1696" y="437"/>
                    <a:pt x="1683" y="435"/>
                  </a:cubicBezTo>
                  <a:cubicBezTo>
                    <a:pt x="1670" y="433"/>
                    <a:pt x="1657" y="429"/>
                    <a:pt x="1643" y="421"/>
                  </a:cubicBezTo>
                  <a:cubicBezTo>
                    <a:pt x="1630" y="413"/>
                    <a:pt x="1617" y="402"/>
                    <a:pt x="1603" y="388"/>
                  </a:cubicBezTo>
                  <a:cubicBezTo>
                    <a:pt x="1591" y="376"/>
                    <a:pt x="1581" y="363"/>
                    <a:pt x="1573" y="350"/>
                  </a:cubicBezTo>
                  <a:cubicBezTo>
                    <a:pt x="1566" y="336"/>
                    <a:pt x="1561" y="323"/>
                    <a:pt x="1559" y="310"/>
                  </a:cubicBezTo>
                  <a:cubicBezTo>
                    <a:pt x="1557" y="296"/>
                    <a:pt x="1558" y="283"/>
                    <a:pt x="1563" y="269"/>
                  </a:cubicBezTo>
                  <a:cubicBezTo>
                    <a:pt x="1568" y="256"/>
                    <a:pt x="1576" y="243"/>
                    <a:pt x="1589" y="231"/>
                  </a:cubicBezTo>
                  <a:cubicBezTo>
                    <a:pt x="1602" y="217"/>
                    <a:pt x="1615" y="208"/>
                    <a:pt x="1629" y="204"/>
                  </a:cubicBezTo>
                  <a:cubicBezTo>
                    <a:pt x="1643" y="199"/>
                    <a:pt x="1656" y="198"/>
                    <a:pt x="1669" y="201"/>
                  </a:cubicBezTo>
                  <a:cubicBezTo>
                    <a:pt x="1682" y="203"/>
                    <a:pt x="1695" y="208"/>
                    <a:pt x="1708" y="216"/>
                  </a:cubicBezTo>
                  <a:cubicBezTo>
                    <a:pt x="1720" y="224"/>
                    <a:pt x="1732" y="234"/>
                    <a:pt x="1744" y="246"/>
                  </a:cubicBezTo>
                  <a:close/>
                  <a:moveTo>
                    <a:pt x="1710" y="283"/>
                  </a:moveTo>
                  <a:cubicBezTo>
                    <a:pt x="1700" y="273"/>
                    <a:pt x="1691" y="265"/>
                    <a:pt x="1682" y="259"/>
                  </a:cubicBezTo>
                  <a:cubicBezTo>
                    <a:pt x="1674" y="253"/>
                    <a:pt x="1665" y="249"/>
                    <a:pt x="1658" y="247"/>
                  </a:cubicBezTo>
                  <a:cubicBezTo>
                    <a:pt x="1650" y="245"/>
                    <a:pt x="1643" y="245"/>
                    <a:pt x="1635" y="247"/>
                  </a:cubicBezTo>
                  <a:cubicBezTo>
                    <a:pt x="1628" y="249"/>
                    <a:pt x="1622" y="253"/>
                    <a:pt x="1616" y="260"/>
                  </a:cubicBezTo>
                  <a:cubicBezTo>
                    <a:pt x="1610" y="266"/>
                    <a:pt x="1606" y="272"/>
                    <a:pt x="1604" y="279"/>
                  </a:cubicBezTo>
                  <a:cubicBezTo>
                    <a:pt x="1602" y="286"/>
                    <a:pt x="1602" y="293"/>
                    <a:pt x="1603" y="300"/>
                  </a:cubicBezTo>
                  <a:cubicBezTo>
                    <a:pt x="1605" y="308"/>
                    <a:pt x="1609" y="316"/>
                    <a:pt x="1615" y="324"/>
                  </a:cubicBezTo>
                  <a:cubicBezTo>
                    <a:pt x="1621" y="333"/>
                    <a:pt x="1628" y="341"/>
                    <a:pt x="1638" y="351"/>
                  </a:cubicBezTo>
                  <a:cubicBezTo>
                    <a:pt x="1649" y="362"/>
                    <a:pt x="1660" y="371"/>
                    <a:pt x="1669" y="377"/>
                  </a:cubicBezTo>
                  <a:cubicBezTo>
                    <a:pt x="1678" y="383"/>
                    <a:pt x="1687" y="387"/>
                    <a:pt x="1694" y="389"/>
                  </a:cubicBezTo>
                  <a:cubicBezTo>
                    <a:pt x="1702" y="390"/>
                    <a:pt x="1708" y="390"/>
                    <a:pt x="1715" y="387"/>
                  </a:cubicBezTo>
                  <a:cubicBezTo>
                    <a:pt x="1721" y="384"/>
                    <a:pt x="1727" y="380"/>
                    <a:pt x="1733" y="374"/>
                  </a:cubicBezTo>
                  <a:cubicBezTo>
                    <a:pt x="1739" y="368"/>
                    <a:pt x="1744" y="361"/>
                    <a:pt x="1746" y="354"/>
                  </a:cubicBezTo>
                  <a:cubicBezTo>
                    <a:pt x="1747" y="347"/>
                    <a:pt x="1747" y="340"/>
                    <a:pt x="1745" y="332"/>
                  </a:cubicBezTo>
                  <a:cubicBezTo>
                    <a:pt x="1742" y="325"/>
                    <a:pt x="1738" y="317"/>
                    <a:pt x="1732" y="308"/>
                  </a:cubicBezTo>
                  <a:cubicBezTo>
                    <a:pt x="1726" y="300"/>
                    <a:pt x="1719" y="292"/>
                    <a:pt x="1710" y="283"/>
                  </a:cubicBezTo>
                  <a:close/>
                  <a:moveTo>
                    <a:pt x="2102" y="216"/>
                  </a:moveTo>
                  <a:cubicBezTo>
                    <a:pt x="2115" y="229"/>
                    <a:pt x="2126" y="243"/>
                    <a:pt x="2133" y="256"/>
                  </a:cubicBezTo>
                  <a:cubicBezTo>
                    <a:pt x="2141" y="270"/>
                    <a:pt x="2146" y="283"/>
                    <a:pt x="2148" y="297"/>
                  </a:cubicBezTo>
                  <a:cubicBezTo>
                    <a:pt x="2149" y="310"/>
                    <a:pt x="2148" y="324"/>
                    <a:pt x="2143" y="337"/>
                  </a:cubicBezTo>
                  <a:cubicBezTo>
                    <a:pt x="2138" y="350"/>
                    <a:pt x="2129" y="363"/>
                    <a:pt x="2117" y="375"/>
                  </a:cubicBezTo>
                  <a:cubicBezTo>
                    <a:pt x="2105" y="387"/>
                    <a:pt x="2092" y="396"/>
                    <a:pt x="2080" y="401"/>
                  </a:cubicBezTo>
                  <a:cubicBezTo>
                    <a:pt x="2067" y="406"/>
                    <a:pt x="2054" y="407"/>
                    <a:pt x="2041" y="406"/>
                  </a:cubicBezTo>
                  <a:cubicBezTo>
                    <a:pt x="2028" y="404"/>
                    <a:pt x="2015" y="399"/>
                    <a:pt x="2002" y="391"/>
                  </a:cubicBezTo>
                  <a:cubicBezTo>
                    <a:pt x="1989" y="383"/>
                    <a:pt x="1975" y="372"/>
                    <a:pt x="1962" y="359"/>
                  </a:cubicBezTo>
                  <a:cubicBezTo>
                    <a:pt x="1949" y="346"/>
                    <a:pt x="1939" y="334"/>
                    <a:pt x="1932" y="320"/>
                  </a:cubicBezTo>
                  <a:cubicBezTo>
                    <a:pt x="1924" y="307"/>
                    <a:pt x="1919" y="294"/>
                    <a:pt x="1917" y="280"/>
                  </a:cubicBezTo>
                  <a:cubicBezTo>
                    <a:pt x="1915" y="267"/>
                    <a:pt x="1917" y="253"/>
                    <a:pt x="1921" y="240"/>
                  </a:cubicBezTo>
                  <a:cubicBezTo>
                    <a:pt x="1926" y="227"/>
                    <a:pt x="1935" y="214"/>
                    <a:pt x="1947" y="201"/>
                  </a:cubicBezTo>
                  <a:cubicBezTo>
                    <a:pt x="1960" y="188"/>
                    <a:pt x="1974" y="179"/>
                    <a:pt x="1987" y="174"/>
                  </a:cubicBezTo>
                  <a:cubicBezTo>
                    <a:pt x="2001" y="170"/>
                    <a:pt x="2014" y="169"/>
                    <a:pt x="2028" y="171"/>
                  </a:cubicBezTo>
                  <a:cubicBezTo>
                    <a:pt x="2041" y="173"/>
                    <a:pt x="2054" y="179"/>
                    <a:pt x="2066" y="187"/>
                  </a:cubicBezTo>
                  <a:cubicBezTo>
                    <a:pt x="2079" y="195"/>
                    <a:pt x="2091" y="205"/>
                    <a:pt x="2102" y="216"/>
                  </a:cubicBezTo>
                  <a:close/>
                  <a:moveTo>
                    <a:pt x="2068" y="253"/>
                  </a:moveTo>
                  <a:cubicBezTo>
                    <a:pt x="2058" y="244"/>
                    <a:pt x="2049" y="236"/>
                    <a:pt x="2041" y="230"/>
                  </a:cubicBezTo>
                  <a:cubicBezTo>
                    <a:pt x="2032" y="224"/>
                    <a:pt x="2024" y="220"/>
                    <a:pt x="2016" y="218"/>
                  </a:cubicBezTo>
                  <a:cubicBezTo>
                    <a:pt x="2008" y="216"/>
                    <a:pt x="2001" y="216"/>
                    <a:pt x="1994" y="218"/>
                  </a:cubicBezTo>
                  <a:cubicBezTo>
                    <a:pt x="1987" y="220"/>
                    <a:pt x="1980" y="224"/>
                    <a:pt x="1974" y="230"/>
                  </a:cubicBezTo>
                  <a:cubicBezTo>
                    <a:pt x="1968" y="236"/>
                    <a:pt x="1964" y="243"/>
                    <a:pt x="1962" y="249"/>
                  </a:cubicBezTo>
                  <a:cubicBezTo>
                    <a:pt x="1960" y="256"/>
                    <a:pt x="1960" y="263"/>
                    <a:pt x="1962" y="271"/>
                  </a:cubicBezTo>
                  <a:cubicBezTo>
                    <a:pt x="1964" y="278"/>
                    <a:pt x="1968" y="286"/>
                    <a:pt x="1973" y="295"/>
                  </a:cubicBezTo>
                  <a:cubicBezTo>
                    <a:pt x="1979" y="303"/>
                    <a:pt x="1986" y="312"/>
                    <a:pt x="1996" y="321"/>
                  </a:cubicBezTo>
                  <a:cubicBezTo>
                    <a:pt x="2007" y="333"/>
                    <a:pt x="2018" y="342"/>
                    <a:pt x="2027" y="348"/>
                  </a:cubicBezTo>
                  <a:cubicBezTo>
                    <a:pt x="2037" y="354"/>
                    <a:pt x="2045" y="358"/>
                    <a:pt x="2052" y="359"/>
                  </a:cubicBezTo>
                  <a:cubicBezTo>
                    <a:pt x="2060" y="361"/>
                    <a:pt x="2067" y="360"/>
                    <a:pt x="2073" y="358"/>
                  </a:cubicBezTo>
                  <a:cubicBezTo>
                    <a:pt x="2079" y="355"/>
                    <a:pt x="2085" y="351"/>
                    <a:pt x="2091" y="345"/>
                  </a:cubicBezTo>
                  <a:cubicBezTo>
                    <a:pt x="2098" y="338"/>
                    <a:pt x="2102" y="331"/>
                    <a:pt x="2104" y="324"/>
                  </a:cubicBezTo>
                  <a:cubicBezTo>
                    <a:pt x="2106" y="318"/>
                    <a:pt x="2105" y="310"/>
                    <a:pt x="2103" y="303"/>
                  </a:cubicBezTo>
                  <a:cubicBezTo>
                    <a:pt x="2101" y="295"/>
                    <a:pt x="2096" y="287"/>
                    <a:pt x="2090" y="279"/>
                  </a:cubicBezTo>
                  <a:cubicBezTo>
                    <a:pt x="2085" y="271"/>
                    <a:pt x="2077" y="262"/>
                    <a:pt x="2068" y="253"/>
                  </a:cubicBezTo>
                  <a:close/>
                  <a:moveTo>
                    <a:pt x="1921" y="567"/>
                  </a:moveTo>
                  <a:cubicBezTo>
                    <a:pt x="1922" y="570"/>
                    <a:pt x="1922" y="572"/>
                    <a:pt x="1922" y="574"/>
                  </a:cubicBezTo>
                  <a:cubicBezTo>
                    <a:pt x="1921" y="576"/>
                    <a:pt x="1921" y="578"/>
                    <a:pt x="1920" y="580"/>
                  </a:cubicBezTo>
                  <a:cubicBezTo>
                    <a:pt x="1918" y="582"/>
                    <a:pt x="1917" y="585"/>
                    <a:pt x="1915" y="587"/>
                  </a:cubicBezTo>
                  <a:cubicBezTo>
                    <a:pt x="1913" y="590"/>
                    <a:pt x="1910" y="593"/>
                    <a:pt x="1907" y="596"/>
                  </a:cubicBezTo>
                  <a:cubicBezTo>
                    <a:pt x="1903" y="600"/>
                    <a:pt x="1899" y="603"/>
                    <a:pt x="1896" y="604"/>
                  </a:cubicBezTo>
                  <a:cubicBezTo>
                    <a:pt x="1894" y="606"/>
                    <a:pt x="1891" y="607"/>
                    <a:pt x="1889" y="607"/>
                  </a:cubicBezTo>
                  <a:cubicBezTo>
                    <a:pt x="1887" y="606"/>
                    <a:pt x="1885" y="605"/>
                    <a:pt x="1884" y="604"/>
                  </a:cubicBezTo>
                  <a:cubicBezTo>
                    <a:pt x="1883" y="602"/>
                    <a:pt x="1882" y="599"/>
                    <a:pt x="1881" y="596"/>
                  </a:cubicBezTo>
                  <a:lnTo>
                    <a:pt x="1782" y="39"/>
                  </a:lnTo>
                  <a:cubicBezTo>
                    <a:pt x="1781" y="37"/>
                    <a:pt x="1781" y="35"/>
                    <a:pt x="1782" y="33"/>
                  </a:cubicBezTo>
                  <a:cubicBezTo>
                    <a:pt x="1782" y="31"/>
                    <a:pt x="1783" y="29"/>
                    <a:pt x="1784" y="26"/>
                  </a:cubicBezTo>
                  <a:cubicBezTo>
                    <a:pt x="1785" y="24"/>
                    <a:pt x="1787" y="22"/>
                    <a:pt x="1789" y="19"/>
                  </a:cubicBezTo>
                  <a:cubicBezTo>
                    <a:pt x="1791" y="17"/>
                    <a:pt x="1794" y="13"/>
                    <a:pt x="1797" y="10"/>
                  </a:cubicBezTo>
                  <a:cubicBezTo>
                    <a:pt x="1801" y="6"/>
                    <a:pt x="1804" y="4"/>
                    <a:pt x="1807" y="2"/>
                  </a:cubicBezTo>
                  <a:cubicBezTo>
                    <a:pt x="1810" y="0"/>
                    <a:pt x="1812" y="0"/>
                    <a:pt x="1815" y="0"/>
                  </a:cubicBezTo>
                  <a:cubicBezTo>
                    <a:pt x="1817" y="0"/>
                    <a:pt x="1819" y="1"/>
                    <a:pt x="1820" y="3"/>
                  </a:cubicBezTo>
                  <a:cubicBezTo>
                    <a:pt x="1821" y="5"/>
                    <a:pt x="1822" y="7"/>
                    <a:pt x="1823" y="11"/>
                  </a:cubicBezTo>
                  <a:lnTo>
                    <a:pt x="1921" y="567"/>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7" name="Freeform 35"/>
            <p:cNvSpPr>
              <a:spLocks noEditPoints="1"/>
            </p:cNvSpPr>
            <p:nvPr/>
          </p:nvSpPr>
          <p:spPr bwMode="auto">
            <a:xfrm>
              <a:off x="4126" y="2967"/>
              <a:ext cx="425" cy="429"/>
            </a:xfrm>
            <a:custGeom>
              <a:avLst/>
              <a:gdLst>
                <a:gd name="T0" fmla="*/ 287 w 2149"/>
                <a:gd name="T1" fmla="*/ 2166 h 2168"/>
                <a:gd name="T2" fmla="*/ 138 w 2149"/>
                <a:gd name="T3" fmla="*/ 1978 h 2168"/>
                <a:gd name="T4" fmla="*/ 55 w 2149"/>
                <a:gd name="T5" fmla="*/ 1763 h 2168"/>
                <a:gd name="T6" fmla="*/ 258 w 2149"/>
                <a:gd name="T7" fmla="*/ 1847 h 2168"/>
                <a:gd name="T8" fmla="*/ 165 w 2149"/>
                <a:gd name="T9" fmla="*/ 1775 h 2168"/>
                <a:gd name="T10" fmla="*/ 125 w 2149"/>
                <a:gd name="T11" fmla="*/ 1923 h 2168"/>
                <a:gd name="T12" fmla="*/ 316 w 2149"/>
                <a:gd name="T13" fmla="*/ 1932 h 2168"/>
                <a:gd name="T14" fmla="*/ 293 w 2149"/>
                <a:gd name="T15" fmla="*/ 2107 h 2168"/>
                <a:gd name="T16" fmla="*/ 672 w 2149"/>
                <a:gd name="T17" fmla="*/ 1808 h 2168"/>
                <a:gd name="T18" fmla="*/ 520 w 2149"/>
                <a:gd name="T19" fmla="*/ 1924 h 2168"/>
                <a:gd name="T20" fmla="*/ 506 w 2149"/>
                <a:gd name="T21" fmla="*/ 1882 h 2168"/>
                <a:gd name="T22" fmla="*/ 599 w 2149"/>
                <a:gd name="T23" fmla="*/ 1682 h 2168"/>
                <a:gd name="T24" fmla="*/ 394 w 2149"/>
                <a:gd name="T25" fmla="*/ 1760 h 2168"/>
                <a:gd name="T26" fmla="*/ 400 w 2149"/>
                <a:gd name="T27" fmla="*/ 1436 h 2168"/>
                <a:gd name="T28" fmla="*/ 417 w 2149"/>
                <a:gd name="T29" fmla="*/ 1667 h 2168"/>
                <a:gd name="T30" fmla="*/ 723 w 2149"/>
                <a:gd name="T31" fmla="*/ 1338 h 2168"/>
                <a:gd name="T32" fmla="*/ 551 w 2149"/>
                <a:gd name="T33" fmla="*/ 1440 h 2168"/>
                <a:gd name="T34" fmla="*/ 656 w 2149"/>
                <a:gd name="T35" fmla="*/ 1268 h 2168"/>
                <a:gd name="T36" fmla="*/ 552 w 2149"/>
                <a:gd name="T37" fmla="*/ 1331 h 2168"/>
                <a:gd name="T38" fmla="*/ 681 w 2149"/>
                <a:gd name="T39" fmla="*/ 1426 h 2168"/>
                <a:gd name="T40" fmla="*/ 1096 w 2149"/>
                <a:gd name="T41" fmla="*/ 1349 h 2168"/>
                <a:gd name="T42" fmla="*/ 880 w 2149"/>
                <a:gd name="T43" fmla="*/ 1372 h 2168"/>
                <a:gd name="T44" fmla="*/ 1050 w 2149"/>
                <a:gd name="T45" fmla="*/ 1268 h 2168"/>
                <a:gd name="T46" fmla="*/ 910 w 2149"/>
                <a:gd name="T47" fmla="*/ 1323 h 2168"/>
                <a:gd name="T48" fmla="*/ 1052 w 2149"/>
                <a:gd name="T49" fmla="*/ 1377 h 2168"/>
                <a:gd name="T50" fmla="*/ 863 w 2149"/>
                <a:gd name="T51" fmla="*/ 1640 h 2168"/>
                <a:gd name="T52" fmla="*/ 730 w 2149"/>
                <a:gd name="T53" fmla="*/ 1085 h 2168"/>
                <a:gd name="T54" fmla="*/ 771 w 2149"/>
                <a:gd name="T55" fmla="*/ 1063 h 2168"/>
                <a:gd name="T56" fmla="*/ 1037 w 2149"/>
                <a:gd name="T57" fmla="*/ 1192 h 2168"/>
                <a:gd name="T58" fmla="*/ 1161 w 2149"/>
                <a:gd name="T59" fmla="*/ 1067 h 2168"/>
                <a:gd name="T60" fmla="*/ 1413 w 2149"/>
                <a:gd name="T61" fmla="*/ 1082 h 2168"/>
                <a:gd name="T62" fmla="*/ 1307 w 2149"/>
                <a:gd name="T63" fmla="*/ 1108 h 2168"/>
                <a:gd name="T64" fmla="*/ 1381 w 2149"/>
                <a:gd name="T65" fmla="*/ 1043 h 2168"/>
                <a:gd name="T66" fmla="*/ 1249 w 2149"/>
                <a:gd name="T67" fmla="*/ 967 h 2168"/>
                <a:gd name="T68" fmla="*/ 1109 w 2149"/>
                <a:gd name="T69" fmla="*/ 709 h 2168"/>
                <a:gd name="T70" fmla="*/ 1322 w 2149"/>
                <a:gd name="T71" fmla="*/ 798 h 2168"/>
                <a:gd name="T72" fmla="*/ 1126 w 2149"/>
                <a:gd name="T73" fmla="*/ 851 h 2168"/>
                <a:gd name="T74" fmla="*/ 1322 w 2149"/>
                <a:gd name="T75" fmla="*/ 798 h 2168"/>
                <a:gd name="T76" fmla="*/ 1575 w 2149"/>
                <a:gd name="T77" fmla="*/ 832 h 2168"/>
                <a:gd name="T78" fmla="*/ 1437 w 2149"/>
                <a:gd name="T79" fmla="*/ 403 h 2168"/>
                <a:gd name="T80" fmla="*/ 1490 w 2149"/>
                <a:gd name="T81" fmla="*/ 461 h 2168"/>
                <a:gd name="T82" fmla="*/ 1468 w 2149"/>
                <a:gd name="T83" fmla="*/ 684 h 2168"/>
                <a:gd name="T84" fmla="*/ 1690 w 2149"/>
                <a:gd name="T85" fmla="*/ 657 h 2168"/>
                <a:gd name="T86" fmla="*/ 1785 w 2149"/>
                <a:gd name="T87" fmla="*/ 366 h 2168"/>
                <a:gd name="T88" fmla="*/ 1559 w 2149"/>
                <a:gd name="T89" fmla="*/ 310 h 2168"/>
                <a:gd name="T90" fmla="*/ 1710 w 2149"/>
                <a:gd name="T91" fmla="*/ 283 h 2168"/>
                <a:gd name="T92" fmla="*/ 1615 w 2149"/>
                <a:gd name="T93" fmla="*/ 324 h 2168"/>
                <a:gd name="T94" fmla="*/ 1745 w 2149"/>
                <a:gd name="T95" fmla="*/ 332 h 2168"/>
                <a:gd name="T96" fmla="*/ 2117 w 2149"/>
                <a:gd name="T97" fmla="*/ 375 h 2168"/>
                <a:gd name="T98" fmla="*/ 1922 w 2149"/>
                <a:gd name="T99" fmla="*/ 240 h 2168"/>
                <a:gd name="T100" fmla="*/ 2041 w 2149"/>
                <a:gd name="T101" fmla="*/ 230 h 2168"/>
                <a:gd name="T102" fmla="*/ 1996 w 2149"/>
                <a:gd name="T103" fmla="*/ 321 h 2168"/>
                <a:gd name="T104" fmla="*/ 2091 w 2149"/>
                <a:gd name="T105" fmla="*/ 279 h 2168"/>
                <a:gd name="T106" fmla="*/ 1897 w 2149"/>
                <a:gd name="T107" fmla="*/ 604 h 2168"/>
                <a:gd name="T108" fmla="*/ 1789 w 2149"/>
                <a:gd name="T109" fmla="*/ 19 h 2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49" h="2168">
                  <a:moveTo>
                    <a:pt x="412" y="1905"/>
                  </a:moveTo>
                  <a:cubicBezTo>
                    <a:pt x="426" y="1919"/>
                    <a:pt x="436" y="1934"/>
                    <a:pt x="442" y="1950"/>
                  </a:cubicBezTo>
                  <a:cubicBezTo>
                    <a:pt x="448" y="1966"/>
                    <a:pt x="450" y="1983"/>
                    <a:pt x="448" y="2000"/>
                  </a:cubicBezTo>
                  <a:cubicBezTo>
                    <a:pt x="446" y="2017"/>
                    <a:pt x="440" y="2035"/>
                    <a:pt x="430" y="2053"/>
                  </a:cubicBezTo>
                  <a:cubicBezTo>
                    <a:pt x="420" y="2071"/>
                    <a:pt x="406" y="2089"/>
                    <a:pt x="388" y="2107"/>
                  </a:cubicBezTo>
                  <a:cubicBezTo>
                    <a:pt x="371" y="2124"/>
                    <a:pt x="354" y="2137"/>
                    <a:pt x="337" y="2147"/>
                  </a:cubicBezTo>
                  <a:cubicBezTo>
                    <a:pt x="320" y="2157"/>
                    <a:pt x="303" y="2163"/>
                    <a:pt x="287" y="2166"/>
                  </a:cubicBezTo>
                  <a:cubicBezTo>
                    <a:pt x="271" y="2168"/>
                    <a:pt x="255" y="2166"/>
                    <a:pt x="240" y="2161"/>
                  </a:cubicBezTo>
                  <a:cubicBezTo>
                    <a:pt x="225" y="2156"/>
                    <a:pt x="211" y="2147"/>
                    <a:pt x="198" y="2134"/>
                  </a:cubicBezTo>
                  <a:cubicBezTo>
                    <a:pt x="187" y="2123"/>
                    <a:pt x="180" y="2112"/>
                    <a:pt x="174" y="2100"/>
                  </a:cubicBezTo>
                  <a:cubicBezTo>
                    <a:pt x="169" y="2088"/>
                    <a:pt x="166" y="2075"/>
                    <a:pt x="165" y="2062"/>
                  </a:cubicBezTo>
                  <a:cubicBezTo>
                    <a:pt x="164" y="2048"/>
                    <a:pt x="165" y="2033"/>
                    <a:pt x="168" y="2018"/>
                  </a:cubicBezTo>
                  <a:cubicBezTo>
                    <a:pt x="171" y="2002"/>
                    <a:pt x="175" y="1986"/>
                    <a:pt x="181" y="1968"/>
                  </a:cubicBezTo>
                  <a:cubicBezTo>
                    <a:pt x="166" y="1973"/>
                    <a:pt x="151" y="1976"/>
                    <a:pt x="138" y="1978"/>
                  </a:cubicBezTo>
                  <a:cubicBezTo>
                    <a:pt x="124" y="1980"/>
                    <a:pt x="111" y="1981"/>
                    <a:pt x="99" y="1979"/>
                  </a:cubicBezTo>
                  <a:cubicBezTo>
                    <a:pt x="87" y="1978"/>
                    <a:pt x="75" y="1974"/>
                    <a:pt x="65" y="1969"/>
                  </a:cubicBezTo>
                  <a:cubicBezTo>
                    <a:pt x="54" y="1964"/>
                    <a:pt x="44" y="1957"/>
                    <a:pt x="35" y="1948"/>
                  </a:cubicBezTo>
                  <a:cubicBezTo>
                    <a:pt x="24" y="1937"/>
                    <a:pt x="15" y="1924"/>
                    <a:pt x="9" y="1910"/>
                  </a:cubicBezTo>
                  <a:cubicBezTo>
                    <a:pt x="3" y="1895"/>
                    <a:pt x="0" y="1880"/>
                    <a:pt x="1" y="1865"/>
                  </a:cubicBezTo>
                  <a:cubicBezTo>
                    <a:pt x="2" y="1849"/>
                    <a:pt x="7" y="1832"/>
                    <a:pt x="16" y="1815"/>
                  </a:cubicBezTo>
                  <a:cubicBezTo>
                    <a:pt x="24" y="1798"/>
                    <a:pt x="37" y="1780"/>
                    <a:pt x="55" y="1763"/>
                  </a:cubicBezTo>
                  <a:cubicBezTo>
                    <a:pt x="71" y="1746"/>
                    <a:pt x="88" y="1734"/>
                    <a:pt x="104" y="1726"/>
                  </a:cubicBezTo>
                  <a:cubicBezTo>
                    <a:pt x="120" y="1718"/>
                    <a:pt x="135" y="1713"/>
                    <a:pt x="150" y="1712"/>
                  </a:cubicBezTo>
                  <a:cubicBezTo>
                    <a:pt x="165" y="1711"/>
                    <a:pt x="179" y="1713"/>
                    <a:pt x="192" y="1719"/>
                  </a:cubicBezTo>
                  <a:cubicBezTo>
                    <a:pt x="205" y="1725"/>
                    <a:pt x="216" y="1733"/>
                    <a:pt x="227" y="1743"/>
                  </a:cubicBezTo>
                  <a:cubicBezTo>
                    <a:pt x="236" y="1752"/>
                    <a:pt x="243" y="1762"/>
                    <a:pt x="248" y="1773"/>
                  </a:cubicBezTo>
                  <a:cubicBezTo>
                    <a:pt x="253" y="1783"/>
                    <a:pt x="256" y="1795"/>
                    <a:pt x="258" y="1807"/>
                  </a:cubicBezTo>
                  <a:cubicBezTo>
                    <a:pt x="260" y="1820"/>
                    <a:pt x="260" y="1833"/>
                    <a:pt x="258" y="1847"/>
                  </a:cubicBezTo>
                  <a:cubicBezTo>
                    <a:pt x="256" y="1861"/>
                    <a:pt x="253" y="1876"/>
                    <a:pt x="249" y="1892"/>
                  </a:cubicBezTo>
                  <a:cubicBezTo>
                    <a:pt x="266" y="1886"/>
                    <a:pt x="283" y="1881"/>
                    <a:pt x="299" y="1878"/>
                  </a:cubicBezTo>
                  <a:cubicBezTo>
                    <a:pt x="315" y="1875"/>
                    <a:pt x="329" y="1874"/>
                    <a:pt x="343" y="1875"/>
                  </a:cubicBezTo>
                  <a:cubicBezTo>
                    <a:pt x="356" y="1875"/>
                    <a:pt x="369" y="1878"/>
                    <a:pt x="380" y="1883"/>
                  </a:cubicBezTo>
                  <a:cubicBezTo>
                    <a:pt x="391" y="1888"/>
                    <a:pt x="402" y="1895"/>
                    <a:pt x="412" y="1905"/>
                  </a:cubicBezTo>
                  <a:close/>
                  <a:moveTo>
                    <a:pt x="188" y="1791"/>
                  </a:moveTo>
                  <a:cubicBezTo>
                    <a:pt x="181" y="1784"/>
                    <a:pt x="173" y="1778"/>
                    <a:pt x="165" y="1775"/>
                  </a:cubicBezTo>
                  <a:cubicBezTo>
                    <a:pt x="157" y="1772"/>
                    <a:pt x="148" y="1770"/>
                    <a:pt x="139" y="1771"/>
                  </a:cubicBezTo>
                  <a:cubicBezTo>
                    <a:pt x="131" y="1772"/>
                    <a:pt x="122" y="1775"/>
                    <a:pt x="113" y="1780"/>
                  </a:cubicBezTo>
                  <a:cubicBezTo>
                    <a:pt x="103" y="1784"/>
                    <a:pt x="94" y="1791"/>
                    <a:pt x="85" y="1800"/>
                  </a:cubicBezTo>
                  <a:cubicBezTo>
                    <a:pt x="67" y="1819"/>
                    <a:pt x="57" y="1837"/>
                    <a:pt x="56" y="1854"/>
                  </a:cubicBezTo>
                  <a:cubicBezTo>
                    <a:pt x="55" y="1872"/>
                    <a:pt x="62" y="1888"/>
                    <a:pt x="76" y="1903"/>
                  </a:cubicBezTo>
                  <a:cubicBezTo>
                    <a:pt x="83" y="1909"/>
                    <a:pt x="90" y="1914"/>
                    <a:pt x="98" y="1918"/>
                  </a:cubicBezTo>
                  <a:cubicBezTo>
                    <a:pt x="106" y="1921"/>
                    <a:pt x="115" y="1923"/>
                    <a:pt x="125" y="1923"/>
                  </a:cubicBezTo>
                  <a:cubicBezTo>
                    <a:pt x="135" y="1923"/>
                    <a:pt x="146" y="1922"/>
                    <a:pt x="158" y="1920"/>
                  </a:cubicBezTo>
                  <a:cubicBezTo>
                    <a:pt x="170" y="1917"/>
                    <a:pt x="184" y="1913"/>
                    <a:pt x="199" y="1908"/>
                  </a:cubicBezTo>
                  <a:cubicBezTo>
                    <a:pt x="208" y="1882"/>
                    <a:pt x="211" y="1860"/>
                    <a:pt x="210" y="1840"/>
                  </a:cubicBezTo>
                  <a:cubicBezTo>
                    <a:pt x="208" y="1820"/>
                    <a:pt x="201" y="1804"/>
                    <a:pt x="188" y="1791"/>
                  </a:cubicBezTo>
                  <a:close/>
                  <a:moveTo>
                    <a:pt x="372" y="1953"/>
                  </a:moveTo>
                  <a:cubicBezTo>
                    <a:pt x="364" y="1946"/>
                    <a:pt x="356" y="1940"/>
                    <a:pt x="346" y="1936"/>
                  </a:cubicBezTo>
                  <a:cubicBezTo>
                    <a:pt x="337" y="1933"/>
                    <a:pt x="327" y="1931"/>
                    <a:pt x="316" y="1932"/>
                  </a:cubicBezTo>
                  <a:cubicBezTo>
                    <a:pt x="304" y="1932"/>
                    <a:pt x="292" y="1934"/>
                    <a:pt x="278" y="1938"/>
                  </a:cubicBezTo>
                  <a:cubicBezTo>
                    <a:pt x="264" y="1941"/>
                    <a:pt x="248" y="1946"/>
                    <a:pt x="231" y="1952"/>
                  </a:cubicBezTo>
                  <a:cubicBezTo>
                    <a:pt x="226" y="1968"/>
                    <a:pt x="222" y="1982"/>
                    <a:pt x="219" y="1996"/>
                  </a:cubicBezTo>
                  <a:cubicBezTo>
                    <a:pt x="216" y="2009"/>
                    <a:pt x="215" y="2021"/>
                    <a:pt x="215" y="2032"/>
                  </a:cubicBezTo>
                  <a:cubicBezTo>
                    <a:pt x="216" y="2042"/>
                    <a:pt x="218" y="2052"/>
                    <a:pt x="221" y="2061"/>
                  </a:cubicBezTo>
                  <a:cubicBezTo>
                    <a:pt x="225" y="2070"/>
                    <a:pt x="230" y="2078"/>
                    <a:pt x="238" y="2085"/>
                  </a:cubicBezTo>
                  <a:cubicBezTo>
                    <a:pt x="254" y="2102"/>
                    <a:pt x="273" y="2109"/>
                    <a:pt x="293" y="2107"/>
                  </a:cubicBezTo>
                  <a:cubicBezTo>
                    <a:pt x="313" y="2104"/>
                    <a:pt x="334" y="2092"/>
                    <a:pt x="357" y="2070"/>
                  </a:cubicBezTo>
                  <a:cubicBezTo>
                    <a:pt x="378" y="2048"/>
                    <a:pt x="390" y="2027"/>
                    <a:pt x="392" y="2007"/>
                  </a:cubicBezTo>
                  <a:cubicBezTo>
                    <a:pt x="394" y="1987"/>
                    <a:pt x="388" y="1969"/>
                    <a:pt x="372" y="1953"/>
                  </a:cubicBezTo>
                  <a:close/>
                  <a:moveTo>
                    <a:pt x="641" y="1632"/>
                  </a:moveTo>
                  <a:cubicBezTo>
                    <a:pt x="659" y="1650"/>
                    <a:pt x="672" y="1668"/>
                    <a:pt x="679" y="1688"/>
                  </a:cubicBezTo>
                  <a:cubicBezTo>
                    <a:pt x="687" y="1708"/>
                    <a:pt x="690" y="1728"/>
                    <a:pt x="689" y="1748"/>
                  </a:cubicBezTo>
                  <a:cubicBezTo>
                    <a:pt x="688" y="1768"/>
                    <a:pt x="682" y="1788"/>
                    <a:pt x="672" y="1808"/>
                  </a:cubicBezTo>
                  <a:cubicBezTo>
                    <a:pt x="662" y="1828"/>
                    <a:pt x="647" y="1847"/>
                    <a:pt x="629" y="1865"/>
                  </a:cubicBezTo>
                  <a:cubicBezTo>
                    <a:pt x="619" y="1876"/>
                    <a:pt x="609" y="1885"/>
                    <a:pt x="598" y="1892"/>
                  </a:cubicBezTo>
                  <a:cubicBezTo>
                    <a:pt x="587" y="1900"/>
                    <a:pt x="578" y="1906"/>
                    <a:pt x="568" y="1911"/>
                  </a:cubicBezTo>
                  <a:cubicBezTo>
                    <a:pt x="559" y="1916"/>
                    <a:pt x="551" y="1920"/>
                    <a:pt x="545" y="1923"/>
                  </a:cubicBezTo>
                  <a:cubicBezTo>
                    <a:pt x="538" y="1925"/>
                    <a:pt x="533" y="1926"/>
                    <a:pt x="531" y="1927"/>
                  </a:cubicBezTo>
                  <a:cubicBezTo>
                    <a:pt x="528" y="1927"/>
                    <a:pt x="527" y="1926"/>
                    <a:pt x="525" y="1926"/>
                  </a:cubicBezTo>
                  <a:cubicBezTo>
                    <a:pt x="523" y="1925"/>
                    <a:pt x="522" y="1925"/>
                    <a:pt x="520" y="1924"/>
                  </a:cubicBezTo>
                  <a:cubicBezTo>
                    <a:pt x="518" y="1923"/>
                    <a:pt x="516" y="1921"/>
                    <a:pt x="514" y="1919"/>
                  </a:cubicBezTo>
                  <a:cubicBezTo>
                    <a:pt x="511" y="1917"/>
                    <a:pt x="508" y="1914"/>
                    <a:pt x="505" y="1911"/>
                  </a:cubicBezTo>
                  <a:cubicBezTo>
                    <a:pt x="503" y="1909"/>
                    <a:pt x="500" y="1906"/>
                    <a:pt x="498" y="1903"/>
                  </a:cubicBezTo>
                  <a:cubicBezTo>
                    <a:pt x="496" y="1901"/>
                    <a:pt x="495" y="1898"/>
                    <a:pt x="494" y="1896"/>
                  </a:cubicBezTo>
                  <a:cubicBezTo>
                    <a:pt x="493" y="1894"/>
                    <a:pt x="493" y="1892"/>
                    <a:pt x="493" y="1891"/>
                  </a:cubicBezTo>
                  <a:cubicBezTo>
                    <a:pt x="493" y="1889"/>
                    <a:pt x="494" y="1888"/>
                    <a:pt x="495" y="1887"/>
                  </a:cubicBezTo>
                  <a:cubicBezTo>
                    <a:pt x="497" y="1885"/>
                    <a:pt x="501" y="1883"/>
                    <a:pt x="506" y="1882"/>
                  </a:cubicBezTo>
                  <a:cubicBezTo>
                    <a:pt x="512" y="1880"/>
                    <a:pt x="519" y="1878"/>
                    <a:pt x="528" y="1874"/>
                  </a:cubicBezTo>
                  <a:cubicBezTo>
                    <a:pt x="536" y="1871"/>
                    <a:pt x="546" y="1866"/>
                    <a:pt x="557" y="1859"/>
                  </a:cubicBezTo>
                  <a:cubicBezTo>
                    <a:pt x="568" y="1852"/>
                    <a:pt x="580" y="1843"/>
                    <a:pt x="592" y="1831"/>
                  </a:cubicBezTo>
                  <a:cubicBezTo>
                    <a:pt x="603" y="1819"/>
                    <a:pt x="612" y="1807"/>
                    <a:pt x="619" y="1795"/>
                  </a:cubicBezTo>
                  <a:cubicBezTo>
                    <a:pt x="626" y="1783"/>
                    <a:pt x="630" y="1771"/>
                    <a:pt x="631" y="1758"/>
                  </a:cubicBezTo>
                  <a:cubicBezTo>
                    <a:pt x="632" y="1745"/>
                    <a:pt x="630" y="1733"/>
                    <a:pt x="625" y="1720"/>
                  </a:cubicBezTo>
                  <a:cubicBezTo>
                    <a:pt x="620" y="1708"/>
                    <a:pt x="612" y="1695"/>
                    <a:pt x="599" y="1682"/>
                  </a:cubicBezTo>
                  <a:cubicBezTo>
                    <a:pt x="589" y="1672"/>
                    <a:pt x="578" y="1664"/>
                    <a:pt x="566" y="1660"/>
                  </a:cubicBezTo>
                  <a:cubicBezTo>
                    <a:pt x="555" y="1655"/>
                    <a:pt x="543" y="1653"/>
                    <a:pt x="531" y="1655"/>
                  </a:cubicBezTo>
                  <a:cubicBezTo>
                    <a:pt x="519" y="1656"/>
                    <a:pt x="506" y="1661"/>
                    <a:pt x="493" y="1669"/>
                  </a:cubicBezTo>
                  <a:cubicBezTo>
                    <a:pt x="480" y="1677"/>
                    <a:pt x="466" y="1688"/>
                    <a:pt x="452" y="1703"/>
                  </a:cubicBezTo>
                  <a:cubicBezTo>
                    <a:pt x="441" y="1713"/>
                    <a:pt x="433" y="1722"/>
                    <a:pt x="426" y="1731"/>
                  </a:cubicBezTo>
                  <a:cubicBezTo>
                    <a:pt x="420" y="1739"/>
                    <a:pt x="414" y="1747"/>
                    <a:pt x="407" y="1753"/>
                  </a:cubicBezTo>
                  <a:cubicBezTo>
                    <a:pt x="402" y="1758"/>
                    <a:pt x="398" y="1760"/>
                    <a:pt x="394" y="1760"/>
                  </a:cubicBezTo>
                  <a:cubicBezTo>
                    <a:pt x="389" y="1760"/>
                    <a:pt x="384" y="1757"/>
                    <a:pt x="378" y="1750"/>
                  </a:cubicBezTo>
                  <a:lnTo>
                    <a:pt x="244" y="1616"/>
                  </a:lnTo>
                  <a:cubicBezTo>
                    <a:pt x="238" y="1611"/>
                    <a:pt x="235" y="1605"/>
                    <a:pt x="235" y="1600"/>
                  </a:cubicBezTo>
                  <a:cubicBezTo>
                    <a:pt x="235" y="1595"/>
                    <a:pt x="238" y="1590"/>
                    <a:pt x="243" y="1585"/>
                  </a:cubicBezTo>
                  <a:lnTo>
                    <a:pt x="388" y="1439"/>
                  </a:lnTo>
                  <a:cubicBezTo>
                    <a:pt x="390" y="1438"/>
                    <a:pt x="391" y="1437"/>
                    <a:pt x="393" y="1436"/>
                  </a:cubicBezTo>
                  <a:cubicBezTo>
                    <a:pt x="395" y="1436"/>
                    <a:pt x="398" y="1436"/>
                    <a:pt x="400" y="1436"/>
                  </a:cubicBezTo>
                  <a:cubicBezTo>
                    <a:pt x="402" y="1437"/>
                    <a:pt x="405" y="1438"/>
                    <a:pt x="408" y="1440"/>
                  </a:cubicBezTo>
                  <a:cubicBezTo>
                    <a:pt x="411" y="1442"/>
                    <a:pt x="414" y="1445"/>
                    <a:pt x="417" y="1448"/>
                  </a:cubicBezTo>
                  <a:cubicBezTo>
                    <a:pt x="423" y="1454"/>
                    <a:pt x="427" y="1460"/>
                    <a:pt x="429" y="1465"/>
                  </a:cubicBezTo>
                  <a:cubicBezTo>
                    <a:pt x="430" y="1470"/>
                    <a:pt x="430" y="1474"/>
                    <a:pt x="427" y="1477"/>
                  </a:cubicBezTo>
                  <a:lnTo>
                    <a:pt x="309" y="1594"/>
                  </a:lnTo>
                  <a:lnTo>
                    <a:pt x="401" y="1687"/>
                  </a:lnTo>
                  <a:cubicBezTo>
                    <a:pt x="406" y="1680"/>
                    <a:pt x="412" y="1674"/>
                    <a:pt x="417" y="1667"/>
                  </a:cubicBezTo>
                  <a:cubicBezTo>
                    <a:pt x="423" y="1661"/>
                    <a:pt x="430" y="1654"/>
                    <a:pt x="438" y="1647"/>
                  </a:cubicBezTo>
                  <a:cubicBezTo>
                    <a:pt x="456" y="1628"/>
                    <a:pt x="474" y="1615"/>
                    <a:pt x="492" y="1606"/>
                  </a:cubicBezTo>
                  <a:cubicBezTo>
                    <a:pt x="510" y="1597"/>
                    <a:pt x="528" y="1592"/>
                    <a:pt x="545" y="1591"/>
                  </a:cubicBezTo>
                  <a:cubicBezTo>
                    <a:pt x="562" y="1590"/>
                    <a:pt x="579" y="1593"/>
                    <a:pt x="596" y="1600"/>
                  </a:cubicBezTo>
                  <a:cubicBezTo>
                    <a:pt x="612" y="1607"/>
                    <a:pt x="627" y="1618"/>
                    <a:pt x="641" y="1632"/>
                  </a:cubicBezTo>
                  <a:close/>
                  <a:moveTo>
                    <a:pt x="692" y="1298"/>
                  </a:moveTo>
                  <a:cubicBezTo>
                    <a:pt x="705" y="1311"/>
                    <a:pt x="715" y="1324"/>
                    <a:pt x="723" y="1338"/>
                  </a:cubicBezTo>
                  <a:cubicBezTo>
                    <a:pt x="731" y="1351"/>
                    <a:pt x="736" y="1365"/>
                    <a:pt x="737" y="1378"/>
                  </a:cubicBezTo>
                  <a:cubicBezTo>
                    <a:pt x="739" y="1392"/>
                    <a:pt x="737" y="1405"/>
                    <a:pt x="733" y="1418"/>
                  </a:cubicBezTo>
                  <a:cubicBezTo>
                    <a:pt x="728" y="1432"/>
                    <a:pt x="719" y="1445"/>
                    <a:pt x="707" y="1457"/>
                  </a:cubicBezTo>
                  <a:cubicBezTo>
                    <a:pt x="695" y="1469"/>
                    <a:pt x="682" y="1478"/>
                    <a:pt x="669" y="1483"/>
                  </a:cubicBezTo>
                  <a:cubicBezTo>
                    <a:pt x="657" y="1488"/>
                    <a:pt x="644" y="1489"/>
                    <a:pt x="631" y="1487"/>
                  </a:cubicBezTo>
                  <a:cubicBezTo>
                    <a:pt x="618" y="1486"/>
                    <a:pt x="605" y="1481"/>
                    <a:pt x="592" y="1473"/>
                  </a:cubicBezTo>
                  <a:cubicBezTo>
                    <a:pt x="578" y="1465"/>
                    <a:pt x="565" y="1454"/>
                    <a:pt x="551" y="1440"/>
                  </a:cubicBezTo>
                  <a:cubicBezTo>
                    <a:pt x="539" y="1428"/>
                    <a:pt x="529" y="1415"/>
                    <a:pt x="521" y="1402"/>
                  </a:cubicBezTo>
                  <a:cubicBezTo>
                    <a:pt x="514" y="1389"/>
                    <a:pt x="509" y="1375"/>
                    <a:pt x="507" y="1362"/>
                  </a:cubicBezTo>
                  <a:cubicBezTo>
                    <a:pt x="505" y="1349"/>
                    <a:pt x="507" y="1335"/>
                    <a:pt x="511" y="1322"/>
                  </a:cubicBezTo>
                  <a:cubicBezTo>
                    <a:pt x="516" y="1308"/>
                    <a:pt x="524" y="1295"/>
                    <a:pt x="537" y="1283"/>
                  </a:cubicBezTo>
                  <a:cubicBezTo>
                    <a:pt x="550" y="1270"/>
                    <a:pt x="564" y="1261"/>
                    <a:pt x="577" y="1256"/>
                  </a:cubicBezTo>
                  <a:cubicBezTo>
                    <a:pt x="591" y="1252"/>
                    <a:pt x="604" y="1251"/>
                    <a:pt x="617" y="1253"/>
                  </a:cubicBezTo>
                  <a:cubicBezTo>
                    <a:pt x="631" y="1255"/>
                    <a:pt x="643" y="1260"/>
                    <a:pt x="656" y="1268"/>
                  </a:cubicBezTo>
                  <a:cubicBezTo>
                    <a:pt x="668" y="1277"/>
                    <a:pt x="680" y="1286"/>
                    <a:pt x="692" y="1298"/>
                  </a:cubicBezTo>
                  <a:close/>
                  <a:moveTo>
                    <a:pt x="658" y="1335"/>
                  </a:moveTo>
                  <a:cubicBezTo>
                    <a:pt x="648" y="1325"/>
                    <a:pt x="639" y="1318"/>
                    <a:pt x="630" y="1312"/>
                  </a:cubicBezTo>
                  <a:cubicBezTo>
                    <a:pt x="622" y="1305"/>
                    <a:pt x="613" y="1301"/>
                    <a:pt x="606" y="1299"/>
                  </a:cubicBezTo>
                  <a:cubicBezTo>
                    <a:pt x="598" y="1297"/>
                    <a:pt x="591" y="1297"/>
                    <a:pt x="584" y="1299"/>
                  </a:cubicBezTo>
                  <a:cubicBezTo>
                    <a:pt x="577" y="1301"/>
                    <a:pt x="570" y="1306"/>
                    <a:pt x="564" y="1312"/>
                  </a:cubicBezTo>
                  <a:cubicBezTo>
                    <a:pt x="558" y="1318"/>
                    <a:pt x="554" y="1324"/>
                    <a:pt x="552" y="1331"/>
                  </a:cubicBezTo>
                  <a:cubicBezTo>
                    <a:pt x="550" y="1338"/>
                    <a:pt x="550" y="1345"/>
                    <a:pt x="552" y="1352"/>
                  </a:cubicBezTo>
                  <a:cubicBezTo>
                    <a:pt x="554" y="1360"/>
                    <a:pt x="557" y="1368"/>
                    <a:pt x="563" y="1376"/>
                  </a:cubicBezTo>
                  <a:cubicBezTo>
                    <a:pt x="569" y="1385"/>
                    <a:pt x="576" y="1394"/>
                    <a:pt x="586" y="1403"/>
                  </a:cubicBezTo>
                  <a:cubicBezTo>
                    <a:pt x="597" y="1415"/>
                    <a:pt x="608" y="1423"/>
                    <a:pt x="617" y="1430"/>
                  </a:cubicBezTo>
                  <a:cubicBezTo>
                    <a:pt x="626" y="1436"/>
                    <a:pt x="635" y="1439"/>
                    <a:pt x="642" y="1441"/>
                  </a:cubicBezTo>
                  <a:cubicBezTo>
                    <a:pt x="650" y="1442"/>
                    <a:pt x="657" y="1442"/>
                    <a:pt x="663" y="1439"/>
                  </a:cubicBezTo>
                  <a:cubicBezTo>
                    <a:pt x="669" y="1436"/>
                    <a:pt x="675" y="1432"/>
                    <a:pt x="681" y="1426"/>
                  </a:cubicBezTo>
                  <a:cubicBezTo>
                    <a:pt x="688" y="1420"/>
                    <a:pt x="692" y="1413"/>
                    <a:pt x="694" y="1406"/>
                  </a:cubicBezTo>
                  <a:cubicBezTo>
                    <a:pt x="695" y="1399"/>
                    <a:pt x="695" y="1392"/>
                    <a:pt x="693" y="1384"/>
                  </a:cubicBezTo>
                  <a:cubicBezTo>
                    <a:pt x="690" y="1377"/>
                    <a:pt x="686" y="1369"/>
                    <a:pt x="680" y="1361"/>
                  </a:cubicBezTo>
                  <a:cubicBezTo>
                    <a:pt x="674" y="1353"/>
                    <a:pt x="667" y="1344"/>
                    <a:pt x="658" y="1335"/>
                  </a:cubicBezTo>
                  <a:close/>
                  <a:moveTo>
                    <a:pt x="1050" y="1268"/>
                  </a:moveTo>
                  <a:cubicBezTo>
                    <a:pt x="1063" y="1281"/>
                    <a:pt x="1074" y="1295"/>
                    <a:pt x="1082" y="1308"/>
                  </a:cubicBezTo>
                  <a:cubicBezTo>
                    <a:pt x="1089" y="1322"/>
                    <a:pt x="1094" y="1335"/>
                    <a:pt x="1096" y="1349"/>
                  </a:cubicBezTo>
                  <a:cubicBezTo>
                    <a:pt x="1097" y="1362"/>
                    <a:pt x="1096" y="1376"/>
                    <a:pt x="1091" y="1389"/>
                  </a:cubicBezTo>
                  <a:cubicBezTo>
                    <a:pt x="1086" y="1402"/>
                    <a:pt x="1077" y="1415"/>
                    <a:pt x="1065" y="1427"/>
                  </a:cubicBezTo>
                  <a:cubicBezTo>
                    <a:pt x="1053" y="1440"/>
                    <a:pt x="1040" y="1448"/>
                    <a:pt x="1028" y="1453"/>
                  </a:cubicBezTo>
                  <a:cubicBezTo>
                    <a:pt x="1015" y="1458"/>
                    <a:pt x="1002" y="1460"/>
                    <a:pt x="989" y="1458"/>
                  </a:cubicBezTo>
                  <a:cubicBezTo>
                    <a:pt x="976" y="1456"/>
                    <a:pt x="963" y="1451"/>
                    <a:pt x="950" y="1443"/>
                  </a:cubicBezTo>
                  <a:cubicBezTo>
                    <a:pt x="937" y="1435"/>
                    <a:pt x="923" y="1425"/>
                    <a:pt x="910" y="1411"/>
                  </a:cubicBezTo>
                  <a:cubicBezTo>
                    <a:pt x="897" y="1399"/>
                    <a:pt x="887" y="1386"/>
                    <a:pt x="880" y="1372"/>
                  </a:cubicBezTo>
                  <a:cubicBezTo>
                    <a:pt x="872" y="1359"/>
                    <a:pt x="867" y="1346"/>
                    <a:pt x="865" y="1332"/>
                  </a:cubicBezTo>
                  <a:cubicBezTo>
                    <a:pt x="863" y="1319"/>
                    <a:pt x="865" y="1306"/>
                    <a:pt x="870" y="1292"/>
                  </a:cubicBezTo>
                  <a:cubicBezTo>
                    <a:pt x="874" y="1279"/>
                    <a:pt x="883" y="1266"/>
                    <a:pt x="895" y="1253"/>
                  </a:cubicBezTo>
                  <a:cubicBezTo>
                    <a:pt x="908" y="1240"/>
                    <a:pt x="922" y="1231"/>
                    <a:pt x="936" y="1227"/>
                  </a:cubicBezTo>
                  <a:cubicBezTo>
                    <a:pt x="949" y="1222"/>
                    <a:pt x="963" y="1221"/>
                    <a:pt x="976" y="1223"/>
                  </a:cubicBezTo>
                  <a:cubicBezTo>
                    <a:pt x="989" y="1226"/>
                    <a:pt x="1002" y="1231"/>
                    <a:pt x="1014" y="1239"/>
                  </a:cubicBezTo>
                  <a:cubicBezTo>
                    <a:pt x="1027" y="1247"/>
                    <a:pt x="1039" y="1257"/>
                    <a:pt x="1050" y="1268"/>
                  </a:cubicBezTo>
                  <a:close/>
                  <a:moveTo>
                    <a:pt x="1016" y="1305"/>
                  </a:moveTo>
                  <a:cubicBezTo>
                    <a:pt x="1007" y="1296"/>
                    <a:pt x="997" y="1288"/>
                    <a:pt x="989" y="1282"/>
                  </a:cubicBezTo>
                  <a:cubicBezTo>
                    <a:pt x="980" y="1276"/>
                    <a:pt x="972" y="1272"/>
                    <a:pt x="964" y="1270"/>
                  </a:cubicBezTo>
                  <a:cubicBezTo>
                    <a:pt x="956" y="1268"/>
                    <a:pt x="949" y="1268"/>
                    <a:pt x="942" y="1270"/>
                  </a:cubicBezTo>
                  <a:cubicBezTo>
                    <a:pt x="935" y="1272"/>
                    <a:pt x="928" y="1276"/>
                    <a:pt x="922" y="1282"/>
                  </a:cubicBezTo>
                  <a:cubicBezTo>
                    <a:pt x="916" y="1288"/>
                    <a:pt x="912" y="1295"/>
                    <a:pt x="910" y="1301"/>
                  </a:cubicBezTo>
                  <a:cubicBezTo>
                    <a:pt x="908" y="1308"/>
                    <a:pt x="908" y="1315"/>
                    <a:pt x="910" y="1323"/>
                  </a:cubicBezTo>
                  <a:cubicBezTo>
                    <a:pt x="912" y="1330"/>
                    <a:pt x="916" y="1338"/>
                    <a:pt x="921" y="1347"/>
                  </a:cubicBezTo>
                  <a:cubicBezTo>
                    <a:pt x="927" y="1355"/>
                    <a:pt x="935" y="1364"/>
                    <a:pt x="944" y="1374"/>
                  </a:cubicBezTo>
                  <a:cubicBezTo>
                    <a:pt x="956" y="1385"/>
                    <a:pt x="966" y="1394"/>
                    <a:pt x="975" y="1400"/>
                  </a:cubicBezTo>
                  <a:cubicBezTo>
                    <a:pt x="985" y="1406"/>
                    <a:pt x="993" y="1410"/>
                    <a:pt x="1000" y="1411"/>
                  </a:cubicBezTo>
                  <a:cubicBezTo>
                    <a:pt x="1008" y="1413"/>
                    <a:pt x="1015" y="1412"/>
                    <a:pt x="1021" y="1410"/>
                  </a:cubicBezTo>
                  <a:cubicBezTo>
                    <a:pt x="1027" y="1407"/>
                    <a:pt x="1033" y="1403"/>
                    <a:pt x="1039" y="1397"/>
                  </a:cubicBezTo>
                  <a:cubicBezTo>
                    <a:pt x="1046" y="1390"/>
                    <a:pt x="1050" y="1383"/>
                    <a:pt x="1052" y="1377"/>
                  </a:cubicBezTo>
                  <a:cubicBezTo>
                    <a:pt x="1054" y="1370"/>
                    <a:pt x="1053" y="1362"/>
                    <a:pt x="1051" y="1355"/>
                  </a:cubicBezTo>
                  <a:cubicBezTo>
                    <a:pt x="1049" y="1347"/>
                    <a:pt x="1045" y="1339"/>
                    <a:pt x="1039" y="1331"/>
                  </a:cubicBezTo>
                  <a:cubicBezTo>
                    <a:pt x="1033" y="1323"/>
                    <a:pt x="1025" y="1314"/>
                    <a:pt x="1016" y="1305"/>
                  </a:cubicBezTo>
                  <a:close/>
                  <a:moveTo>
                    <a:pt x="870" y="1619"/>
                  </a:moveTo>
                  <a:cubicBezTo>
                    <a:pt x="870" y="1622"/>
                    <a:pt x="870" y="1624"/>
                    <a:pt x="870" y="1626"/>
                  </a:cubicBezTo>
                  <a:cubicBezTo>
                    <a:pt x="870" y="1628"/>
                    <a:pt x="869" y="1630"/>
                    <a:pt x="868" y="1632"/>
                  </a:cubicBezTo>
                  <a:cubicBezTo>
                    <a:pt x="867" y="1634"/>
                    <a:pt x="865" y="1637"/>
                    <a:pt x="863" y="1640"/>
                  </a:cubicBezTo>
                  <a:cubicBezTo>
                    <a:pt x="861" y="1642"/>
                    <a:pt x="858" y="1645"/>
                    <a:pt x="855" y="1649"/>
                  </a:cubicBezTo>
                  <a:cubicBezTo>
                    <a:pt x="851" y="1652"/>
                    <a:pt x="848" y="1655"/>
                    <a:pt x="845" y="1657"/>
                  </a:cubicBezTo>
                  <a:cubicBezTo>
                    <a:pt x="842" y="1658"/>
                    <a:pt x="839" y="1659"/>
                    <a:pt x="837" y="1659"/>
                  </a:cubicBezTo>
                  <a:cubicBezTo>
                    <a:pt x="835" y="1659"/>
                    <a:pt x="833" y="1658"/>
                    <a:pt x="832" y="1656"/>
                  </a:cubicBezTo>
                  <a:cubicBezTo>
                    <a:pt x="831" y="1654"/>
                    <a:pt x="830" y="1651"/>
                    <a:pt x="829" y="1648"/>
                  </a:cubicBezTo>
                  <a:lnTo>
                    <a:pt x="730" y="1092"/>
                  </a:lnTo>
                  <a:cubicBezTo>
                    <a:pt x="730" y="1089"/>
                    <a:pt x="729" y="1087"/>
                    <a:pt x="730" y="1085"/>
                  </a:cubicBezTo>
                  <a:cubicBezTo>
                    <a:pt x="730" y="1083"/>
                    <a:pt x="731" y="1081"/>
                    <a:pt x="732" y="1078"/>
                  </a:cubicBezTo>
                  <a:cubicBezTo>
                    <a:pt x="733" y="1076"/>
                    <a:pt x="735" y="1074"/>
                    <a:pt x="737" y="1071"/>
                  </a:cubicBezTo>
                  <a:cubicBezTo>
                    <a:pt x="739" y="1069"/>
                    <a:pt x="742" y="1066"/>
                    <a:pt x="745" y="1062"/>
                  </a:cubicBezTo>
                  <a:cubicBezTo>
                    <a:pt x="749" y="1059"/>
                    <a:pt x="752" y="1056"/>
                    <a:pt x="755" y="1054"/>
                  </a:cubicBezTo>
                  <a:cubicBezTo>
                    <a:pt x="758" y="1053"/>
                    <a:pt x="760" y="1052"/>
                    <a:pt x="763" y="1052"/>
                  </a:cubicBezTo>
                  <a:cubicBezTo>
                    <a:pt x="765" y="1052"/>
                    <a:pt x="767" y="1053"/>
                    <a:pt x="768" y="1055"/>
                  </a:cubicBezTo>
                  <a:cubicBezTo>
                    <a:pt x="770" y="1057"/>
                    <a:pt x="771" y="1060"/>
                    <a:pt x="771" y="1063"/>
                  </a:cubicBezTo>
                  <a:lnTo>
                    <a:pt x="870" y="1619"/>
                  </a:lnTo>
                  <a:close/>
                  <a:moveTo>
                    <a:pt x="1161" y="1067"/>
                  </a:moveTo>
                  <a:cubicBezTo>
                    <a:pt x="1167" y="1074"/>
                    <a:pt x="1171" y="1079"/>
                    <a:pt x="1172" y="1083"/>
                  </a:cubicBezTo>
                  <a:cubicBezTo>
                    <a:pt x="1173" y="1088"/>
                    <a:pt x="1172" y="1091"/>
                    <a:pt x="1169" y="1094"/>
                  </a:cubicBezTo>
                  <a:lnTo>
                    <a:pt x="1063" y="1200"/>
                  </a:lnTo>
                  <a:cubicBezTo>
                    <a:pt x="1060" y="1203"/>
                    <a:pt x="1057" y="1204"/>
                    <a:pt x="1052" y="1203"/>
                  </a:cubicBezTo>
                  <a:cubicBezTo>
                    <a:pt x="1048" y="1202"/>
                    <a:pt x="1043" y="1198"/>
                    <a:pt x="1037" y="1192"/>
                  </a:cubicBezTo>
                  <a:cubicBezTo>
                    <a:pt x="1030" y="1185"/>
                    <a:pt x="1026" y="1180"/>
                    <a:pt x="1025" y="1176"/>
                  </a:cubicBezTo>
                  <a:cubicBezTo>
                    <a:pt x="1024" y="1172"/>
                    <a:pt x="1025" y="1168"/>
                    <a:pt x="1028" y="1165"/>
                  </a:cubicBezTo>
                  <a:lnTo>
                    <a:pt x="1135" y="1059"/>
                  </a:lnTo>
                  <a:cubicBezTo>
                    <a:pt x="1136" y="1058"/>
                    <a:pt x="1137" y="1057"/>
                    <a:pt x="1139" y="1056"/>
                  </a:cubicBezTo>
                  <a:cubicBezTo>
                    <a:pt x="1141" y="1056"/>
                    <a:pt x="1143" y="1056"/>
                    <a:pt x="1145" y="1056"/>
                  </a:cubicBezTo>
                  <a:cubicBezTo>
                    <a:pt x="1147" y="1057"/>
                    <a:pt x="1149" y="1058"/>
                    <a:pt x="1152" y="1060"/>
                  </a:cubicBezTo>
                  <a:cubicBezTo>
                    <a:pt x="1155" y="1062"/>
                    <a:pt x="1158" y="1064"/>
                    <a:pt x="1161" y="1067"/>
                  </a:cubicBezTo>
                  <a:close/>
                  <a:moveTo>
                    <a:pt x="1371" y="759"/>
                  </a:moveTo>
                  <a:cubicBezTo>
                    <a:pt x="1386" y="773"/>
                    <a:pt x="1399" y="788"/>
                    <a:pt x="1412" y="805"/>
                  </a:cubicBezTo>
                  <a:cubicBezTo>
                    <a:pt x="1425" y="821"/>
                    <a:pt x="1436" y="838"/>
                    <a:pt x="1445" y="855"/>
                  </a:cubicBezTo>
                  <a:cubicBezTo>
                    <a:pt x="1455" y="873"/>
                    <a:pt x="1462" y="891"/>
                    <a:pt x="1467" y="909"/>
                  </a:cubicBezTo>
                  <a:cubicBezTo>
                    <a:pt x="1472" y="928"/>
                    <a:pt x="1473" y="947"/>
                    <a:pt x="1472" y="966"/>
                  </a:cubicBezTo>
                  <a:cubicBezTo>
                    <a:pt x="1470" y="986"/>
                    <a:pt x="1465" y="1005"/>
                    <a:pt x="1455" y="1024"/>
                  </a:cubicBezTo>
                  <a:cubicBezTo>
                    <a:pt x="1446" y="1043"/>
                    <a:pt x="1432" y="1063"/>
                    <a:pt x="1413" y="1082"/>
                  </a:cubicBezTo>
                  <a:cubicBezTo>
                    <a:pt x="1406" y="1089"/>
                    <a:pt x="1398" y="1095"/>
                    <a:pt x="1390" y="1101"/>
                  </a:cubicBezTo>
                  <a:cubicBezTo>
                    <a:pt x="1383" y="1107"/>
                    <a:pt x="1375" y="1112"/>
                    <a:pt x="1368" y="1116"/>
                  </a:cubicBezTo>
                  <a:cubicBezTo>
                    <a:pt x="1362" y="1121"/>
                    <a:pt x="1356" y="1124"/>
                    <a:pt x="1350" y="1126"/>
                  </a:cubicBezTo>
                  <a:cubicBezTo>
                    <a:pt x="1345" y="1128"/>
                    <a:pt x="1341" y="1129"/>
                    <a:pt x="1338" y="1130"/>
                  </a:cubicBezTo>
                  <a:cubicBezTo>
                    <a:pt x="1334" y="1130"/>
                    <a:pt x="1331" y="1129"/>
                    <a:pt x="1328" y="1127"/>
                  </a:cubicBezTo>
                  <a:cubicBezTo>
                    <a:pt x="1324" y="1125"/>
                    <a:pt x="1320" y="1122"/>
                    <a:pt x="1316" y="1118"/>
                  </a:cubicBezTo>
                  <a:cubicBezTo>
                    <a:pt x="1312" y="1114"/>
                    <a:pt x="1309" y="1111"/>
                    <a:pt x="1307" y="1108"/>
                  </a:cubicBezTo>
                  <a:cubicBezTo>
                    <a:pt x="1306" y="1106"/>
                    <a:pt x="1304" y="1104"/>
                    <a:pt x="1304" y="1102"/>
                  </a:cubicBezTo>
                  <a:cubicBezTo>
                    <a:pt x="1303" y="1100"/>
                    <a:pt x="1303" y="1099"/>
                    <a:pt x="1303" y="1098"/>
                  </a:cubicBezTo>
                  <a:cubicBezTo>
                    <a:pt x="1304" y="1096"/>
                    <a:pt x="1305" y="1095"/>
                    <a:pt x="1306" y="1093"/>
                  </a:cubicBezTo>
                  <a:cubicBezTo>
                    <a:pt x="1308" y="1092"/>
                    <a:pt x="1311" y="1090"/>
                    <a:pt x="1316" y="1087"/>
                  </a:cubicBezTo>
                  <a:cubicBezTo>
                    <a:pt x="1321" y="1085"/>
                    <a:pt x="1326" y="1082"/>
                    <a:pt x="1333" y="1079"/>
                  </a:cubicBezTo>
                  <a:cubicBezTo>
                    <a:pt x="1340" y="1075"/>
                    <a:pt x="1347" y="1071"/>
                    <a:pt x="1355" y="1065"/>
                  </a:cubicBezTo>
                  <a:cubicBezTo>
                    <a:pt x="1363" y="1059"/>
                    <a:pt x="1372" y="1052"/>
                    <a:pt x="1381" y="1043"/>
                  </a:cubicBezTo>
                  <a:cubicBezTo>
                    <a:pt x="1397" y="1027"/>
                    <a:pt x="1408" y="1010"/>
                    <a:pt x="1413" y="992"/>
                  </a:cubicBezTo>
                  <a:cubicBezTo>
                    <a:pt x="1419" y="973"/>
                    <a:pt x="1420" y="955"/>
                    <a:pt x="1417" y="937"/>
                  </a:cubicBezTo>
                  <a:cubicBezTo>
                    <a:pt x="1413" y="919"/>
                    <a:pt x="1407" y="901"/>
                    <a:pt x="1396" y="883"/>
                  </a:cubicBezTo>
                  <a:cubicBezTo>
                    <a:pt x="1386" y="866"/>
                    <a:pt x="1373" y="849"/>
                    <a:pt x="1358" y="833"/>
                  </a:cubicBezTo>
                  <a:cubicBezTo>
                    <a:pt x="1354" y="847"/>
                    <a:pt x="1348" y="862"/>
                    <a:pt x="1340" y="879"/>
                  </a:cubicBezTo>
                  <a:cubicBezTo>
                    <a:pt x="1331" y="896"/>
                    <a:pt x="1319" y="912"/>
                    <a:pt x="1303" y="928"/>
                  </a:cubicBezTo>
                  <a:cubicBezTo>
                    <a:pt x="1284" y="947"/>
                    <a:pt x="1266" y="959"/>
                    <a:pt x="1249" y="967"/>
                  </a:cubicBezTo>
                  <a:cubicBezTo>
                    <a:pt x="1231" y="974"/>
                    <a:pt x="1215" y="978"/>
                    <a:pt x="1198" y="976"/>
                  </a:cubicBezTo>
                  <a:cubicBezTo>
                    <a:pt x="1182" y="975"/>
                    <a:pt x="1167" y="971"/>
                    <a:pt x="1151" y="962"/>
                  </a:cubicBezTo>
                  <a:cubicBezTo>
                    <a:pt x="1136" y="953"/>
                    <a:pt x="1122" y="942"/>
                    <a:pt x="1108" y="928"/>
                  </a:cubicBezTo>
                  <a:cubicBezTo>
                    <a:pt x="1093" y="913"/>
                    <a:pt x="1081" y="897"/>
                    <a:pt x="1072" y="880"/>
                  </a:cubicBezTo>
                  <a:cubicBezTo>
                    <a:pt x="1064" y="863"/>
                    <a:pt x="1059" y="845"/>
                    <a:pt x="1058" y="826"/>
                  </a:cubicBezTo>
                  <a:cubicBezTo>
                    <a:pt x="1057" y="807"/>
                    <a:pt x="1060" y="787"/>
                    <a:pt x="1068" y="767"/>
                  </a:cubicBezTo>
                  <a:cubicBezTo>
                    <a:pt x="1076" y="748"/>
                    <a:pt x="1090" y="728"/>
                    <a:pt x="1109" y="709"/>
                  </a:cubicBezTo>
                  <a:cubicBezTo>
                    <a:pt x="1123" y="695"/>
                    <a:pt x="1136" y="685"/>
                    <a:pt x="1151" y="677"/>
                  </a:cubicBezTo>
                  <a:cubicBezTo>
                    <a:pt x="1165" y="670"/>
                    <a:pt x="1179" y="666"/>
                    <a:pt x="1193" y="665"/>
                  </a:cubicBezTo>
                  <a:cubicBezTo>
                    <a:pt x="1207" y="664"/>
                    <a:pt x="1222" y="665"/>
                    <a:pt x="1237" y="669"/>
                  </a:cubicBezTo>
                  <a:cubicBezTo>
                    <a:pt x="1251" y="673"/>
                    <a:pt x="1266" y="679"/>
                    <a:pt x="1281" y="687"/>
                  </a:cubicBezTo>
                  <a:cubicBezTo>
                    <a:pt x="1296" y="695"/>
                    <a:pt x="1311" y="706"/>
                    <a:pt x="1326" y="718"/>
                  </a:cubicBezTo>
                  <a:cubicBezTo>
                    <a:pt x="1341" y="730"/>
                    <a:pt x="1356" y="744"/>
                    <a:pt x="1371" y="759"/>
                  </a:cubicBezTo>
                  <a:close/>
                  <a:moveTo>
                    <a:pt x="1322" y="798"/>
                  </a:moveTo>
                  <a:cubicBezTo>
                    <a:pt x="1300" y="777"/>
                    <a:pt x="1281" y="760"/>
                    <a:pt x="1263" y="748"/>
                  </a:cubicBezTo>
                  <a:cubicBezTo>
                    <a:pt x="1245" y="736"/>
                    <a:pt x="1229" y="728"/>
                    <a:pt x="1214" y="725"/>
                  </a:cubicBezTo>
                  <a:cubicBezTo>
                    <a:pt x="1200" y="721"/>
                    <a:pt x="1186" y="721"/>
                    <a:pt x="1174" y="726"/>
                  </a:cubicBezTo>
                  <a:cubicBezTo>
                    <a:pt x="1162" y="730"/>
                    <a:pt x="1150" y="737"/>
                    <a:pt x="1140" y="748"/>
                  </a:cubicBezTo>
                  <a:cubicBezTo>
                    <a:pt x="1129" y="759"/>
                    <a:pt x="1121" y="770"/>
                    <a:pt x="1117" y="782"/>
                  </a:cubicBezTo>
                  <a:cubicBezTo>
                    <a:pt x="1114" y="794"/>
                    <a:pt x="1113" y="805"/>
                    <a:pt x="1114" y="817"/>
                  </a:cubicBezTo>
                  <a:cubicBezTo>
                    <a:pt x="1116" y="829"/>
                    <a:pt x="1120" y="840"/>
                    <a:pt x="1126" y="851"/>
                  </a:cubicBezTo>
                  <a:cubicBezTo>
                    <a:pt x="1132" y="862"/>
                    <a:pt x="1140" y="872"/>
                    <a:pt x="1149" y="881"/>
                  </a:cubicBezTo>
                  <a:cubicBezTo>
                    <a:pt x="1159" y="891"/>
                    <a:pt x="1169" y="899"/>
                    <a:pt x="1179" y="905"/>
                  </a:cubicBezTo>
                  <a:cubicBezTo>
                    <a:pt x="1190" y="911"/>
                    <a:pt x="1200" y="915"/>
                    <a:pt x="1211" y="916"/>
                  </a:cubicBezTo>
                  <a:cubicBezTo>
                    <a:pt x="1221" y="917"/>
                    <a:pt x="1232" y="915"/>
                    <a:pt x="1242" y="910"/>
                  </a:cubicBezTo>
                  <a:cubicBezTo>
                    <a:pt x="1253" y="906"/>
                    <a:pt x="1264" y="898"/>
                    <a:pt x="1275" y="887"/>
                  </a:cubicBezTo>
                  <a:cubicBezTo>
                    <a:pt x="1288" y="874"/>
                    <a:pt x="1298" y="860"/>
                    <a:pt x="1306" y="844"/>
                  </a:cubicBezTo>
                  <a:cubicBezTo>
                    <a:pt x="1315" y="829"/>
                    <a:pt x="1320" y="813"/>
                    <a:pt x="1322" y="798"/>
                  </a:cubicBezTo>
                  <a:close/>
                  <a:moveTo>
                    <a:pt x="1652" y="502"/>
                  </a:moveTo>
                  <a:cubicBezTo>
                    <a:pt x="1677" y="528"/>
                    <a:pt x="1698" y="553"/>
                    <a:pt x="1715" y="577"/>
                  </a:cubicBezTo>
                  <a:cubicBezTo>
                    <a:pt x="1732" y="602"/>
                    <a:pt x="1743" y="627"/>
                    <a:pt x="1749" y="651"/>
                  </a:cubicBezTo>
                  <a:cubicBezTo>
                    <a:pt x="1755" y="675"/>
                    <a:pt x="1755" y="699"/>
                    <a:pt x="1748" y="722"/>
                  </a:cubicBezTo>
                  <a:cubicBezTo>
                    <a:pt x="1741" y="745"/>
                    <a:pt x="1727" y="768"/>
                    <a:pt x="1705" y="790"/>
                  </a:cubicBezTo>
                  <a:cubicBezTo>
                    <a:pt x="1684" y="810"/>
                    <a:pt x="1663" y="824"/>
                    <a:pt x="1642" y="831"/>
                  </a:cubicBezTo>
                  <a:cubicBezTo>
                    <a:pt x="1620" y="837"/>
                    <a:pt x="1598" y="838"/>
                    <a:pt x="1575" y="832"/>
                  </a:cubicBezTo>
                  <a:cubicBezTo>
                    <a:pt x="1552" y="827"/>
                    <a:pt x="1528" y="815"/>
                    <a:pt x="1504" y="798"/>
                  </a:cubicBezTo>
                  <a:cubicBezTo>
                    <a:pt x="1479" y="781"/>
                    <a:pt x="1453" y="758"/>
                    <a:pt x="1426" y="731"/>
                  </a:cubicBezTo>
                  <a:cubicBezTo>
                    <a:pt x="1401" y="706"/>
                    <a:pt x="1380" y="681"/>
                    <a:pt x="1363" y="656"/>
                  </a:cubicBezTo>
                  <a:cubicBezTo>
                    <a:pt x="1347" y="631"/>
                    <a:pt x="1335" y="607"/>
                    <a:pt x="1329" y="583"/>
                  </a:cubicBezTo>
                  <a:cubicBezTo>
                    <a:pt x="1323" y="558"/>
                    <a:pt x="1324" y="535"/>
                    <a:pt x="1331" y="512"/>
                  </a:cubicBezTo>
                  <a:cubicBezTo>
                    <a:pt x="1337" y="489"/>
                    <a:pt x="1351" y="466"/>
                    <a:pt x="1373" y="444"/>
                  </a:cubicBezTo>
                  <a:cubicBezTo>
                    <a:pt x="1394" y="424"/>
                    <a:pt x="1415" y="410"/>
                    <a:pt x="1437" y="403"/>
                  </a:cubicBezTo>
                  <a:cubicBezTo>
                    <a:pt x="1458" y="396"/>
                    <a:pt x="1480" y="396"/>
                    <a:pt x="1503" y="401"/>
                  </a:cubicBezTo>
                  <a:cubicBezTo>
                    <a:pt x="1526" y="407"/>
                    <a:pt x="1550" y="419"/>
                    <a:pt x="1575" y="436"/>
                  </a:cubicBezTo>
                  <a:cubicBezTo>
                    <a:pt x="1599" y="453"/>
                    <a:pt x="1625" y="475"/>
                    <a:pt x="1652" y="502"/>
                  </a:cubicBezTo>
                  <a:close/>
                  <a:moveTo>
                    <a:pt x="1611" y="550"/>
                  </a:moveTo>
                  <a:cubicBezTo>
                    <a:pt x="1594" y="534"/>
                    <a:pt x="1579" y="520"/>
                    <a:pt x="1565" y="508"/>
                  </a:cubicBezTo>
                  <a:cubicBezTo>
                    <a:pt x="1550" y="496"/>
                    <a:pt x="1537" y="486"/>
                    <a:pt x="1525" y="478"/>
                  </a:cubicBezTo>
                  <a:cubicBezTo>
                    <a:pt x="1512" y="471"/>
                    <a:pt x="1501" y="465"/>
                    <a:pt x="1490" y="461"/>
                  </a:cubicBezTo>
                  <a:cubicBezTo>
                    <a:pt x="1479" y="458"/>
                    <a:pt x="1469" y="456"/>
                    <a:pt x="1459" y="457"/>
                  </a:cubicBezTo>
                  <a:cubicBezTo>
                    <a:pt x="1449" y="457"/>
                    <a:pt x="1440" y="460"/>
                    <a:pt x="1432" y="464"/>
                  </a:cubicBezTo>
                  <a:cubicBezTo>
                    <a:pt x="1423" y="468"/>
                    <a:pt x="1415" y="475"/>
                    <a:pt x="1406" y="483"/>
                  </a:cubicBezTo>
                  <a:cubicBezTo>
                    <a:pt x="1392" y="497"/>
                    <a:pt x="1384" y="512"/>
                    <a:pt x="1382" y="528"/>
                  </a:cubicBezTo>
                  <a:cubicBezTo>
                    <a:pt x="1379" y="544"/>
                    <a:pt x="1382" y="560"/>
                    <a:pt x="1388" y="577"/>
                  </a:cubicBezTo>
                  <a:cubicBezTo>
                    <a:pt x="1395" y="594"/>
                    <a:pt x="1405" y="612"/>
                    <a:pt x="1419" y="629"/>
                  </a:cubicBezTo>
                  <a:cubicBezTo>
                    <a:pt x="1433" y="647"/>
                    <a:pt x="1450" y="665"/>
                    <a:pt x="1468" y="684"/>
                  </a:cubicBezTo>
                  <a:cubicBezTo>
                    <a:pt x="1493" y="708"/>
                    <a:pt x="1515" y="728"/>
                    <a:pt x="1534" y="742"/>
                  </a:cubicBezTo>
                  <a:cubicBezTo>
                    <a:pt x="1554" y="757"/>
                    <a:pt x="1572" y="767"/>
                    <a:pt x="1589" y="772"/>
                  </a:cubicBezTo>
                  <a:cubicBezTo>
                    <a:pt x="1605" y="778"/>
                    <a:pt x="1620" y="779"/>
                    <a:pt x="1633" y="775"/>
                  </a:cubicBezTo>
                  <a:cubicBezTo>
                    <a:pt x="1647" y="771"/>
                    <a:pt x="1660" y="763"/>
                    <a:pt x="1672" y="751"/>
                  </a:cubicBezTo>
                  <a:cubicBezTo>
                    <a:pt x="1681" y="742"/>
                    <a:pt x="1688" y="732"/>
                    <a:pt x="1692" y="722"/>
                  </a:cubicBezTo>
                  <a:cubicBezTo>
                    <a:pt x="1696" y="711"/>
                    <a:pt x="1698" y="701"/>
                    <a:pt x="1698" y="690"/>
                  </a:cubicBezTo>
                  <a:cubicBezTo>
                    <a:pt x="1697" y="679"/>
                    <a:pt x="1695" y="668"/>
                    <a:pt x="1690" y="657"/>
                  </a:cubicBezTo>
                  <a:cubicBezTo>
                    <a:pt x="1685" y="645"/>
                    <a:pt x="1679" y="634"/>
                    <a:pt x="1672" y="622"/>
                  </a:cubicBezTo>
                  <a:cubicBezTo>
                    <a:pt x="1664" y="610"/>
                    <a:pt x="1655" y="599"/>
                    <a:pt x="1645" y="587"/>
                  </a:cubicBezTo>
                  <a:cubicBezTo>
                    <a:pt x="1634" y="574"/>
                    <a:pt x="1623" y="562"/>
                    <a:pt x="1611" y="550"/>
                  </a:cubicBezTo>
                  <a:close/>
                  <a:moveTo>
                    <a:pt x="1744" y="246"/>
                  </a:moveTo>
                  <a:cubicBezTo>
                    <a:pt x="1757" y="259"/>
                    <a:pt x="1768" y="272"/>
                    <a:pt x="1775" y="286"/>
                  </a:cubicBezTo>
                  <a:cubicBezTo>
                    <a:pt x="1783" y="299"/>
                    <a:pt x="1788" y="313"/>
                    <a:pt x="1790" y="326"/>
                  </a:cubicBezTo>
                  <a:cubicBezTo>
                    <a:pt x="1791" y="340"/>
                    <a:pt x="1790" y="353"/>
                    <a:pt x="1785" y="366"/>
                  </a:cubicBezTo>
                  <a:cubicBezTo>
                    <a:pt x="1780" y="380"/>
                    <a:pt x="1771" y="392"/>
                    <a:pt x="1759" y="405"/>
                  </a:cubicBezTo>
                  <a:cubicBezTo>
                    <a:pt x="1747" y="417"/>
                    <a:pt x="1734" y="426"/>
                    <a:pt x="1722" y="430"/>
                  </a:cubicBezTo>
                  <a:cubicBezTo>
                    <a:pt x="1709" y="435"/>
                    <a:pt x="1696" y="437"/>
                    <a:pt x="1683" y="435"/>
                  </a:cubicBezTo>
                  <a:cubicBezTo>
                    <a:pt x="1670" y="433"/>
                    <a:pt x="1657" y="429"/>
                    <a:pt x="1644" y="421"/>
                  </a:cubicBezTo>
                  <a:cubicBezTo>
                    <a:pt x="1631" y="413"/>
                    <a:pt x="1617" y="402"/>
                    <a:pt x="1604" y="388"/>
                  </a:cubicBezTo>
                  <a:cubicBezTo>
                    <a:pt x="1591" y="376"/>
                    <a:pt x="1581" y="363"/>
                    <a:pt x="1574" y="350"/>
                  </a:cubicBezTo>
                  <a:cubicBezTo>
                    <a:pt x="1566" y="336"/>
                    <a:pt x="1561" y="323"/>
                    <a:pt x="1559" y="310"/>
                  </a:cubicBezTo>
                  <a:cubicBezTo>
                    <a:pt x="1557" y="296"/>
                    <a:pt x="1559" y="283"/>
                    <a:pt x="1563" y="269"/>
                  </a:cubicBezTo>
                  <a:cubicBezTo>
                    <a:pt x="1568" y="256"/>
                    <a:pt x="1577" y="243"/>
                    <a:pt x="1589" y="231"/>
                  </a:cubicBezTo>
                  <a:cubicBezTo>
                    <a:pt x="1602" y="217"/>
                    <a:pt x="1616" y="208"/>
                    <a:pt x="1629" y="204"/>
                  </a:cubicBezTo>
                  <a:cubicBezTo>
                    <a:pt x="1643" y="199"/>
                    <a:pt x="1656" y="198"/>
                    <a:pt x="1670" y="201"/>
                  </a:cubicBezTo>
                  <a:cubicBezTo>
                    <a:pt x="1683" y="203"/>
                    <a:pt x="1696" y="208"/>
                    <a:pt x="1708" y="216"/>
                  </a:cubicBezTo>
                  <a:cubicBezTo>
                    <a:pt x="1721" y="224"/>
                    <a:pt x="1733" y="234"/>
                    <a:pt x="1744" y="246"/>
                  </a:cubicBezTo>
                  <a:close/>
                  <a:moveTo>
                    <a:pt x="1710" y="283"/>
                  </a:moveTo>
                  <a:cubicBezTo>
                    <a:pt x="1700" y="273"/>
                    <a:pt x="1691" y="265"/>
                    <a:pt x="1683" y="259"/>
                  </a:cubicBezTo>
                  <a:cubicBezTo>
                    <a:pt x="1674" y="253"/>
                    <a:pt x="1666" y="249"/>
                    <a:pt x="1658" y="247"/>
                  </a:cubicBezTo>
                  <a:cubicBezTo>
                    <a:pt x="1650" y="245"/>
                    <a:pt x="1643" y="245"/>
                    <a:pt x="1636" y="247"/>
                  </a:cubicBezTo>
                  <a:cubicBezTo>
                    <a:pt x="1629" y="249"/>
                    <a:pt x="1622" y="253"/>
                    <a:pt x="1616" y="260"/>
                  </a:cubicBezTo>
                  <a:cubicBezTo>
                    <a:pt x="1610" y="266"/>
                    <a:pt x="1606" y="272"/>
                    <a:pt x="1604" y="279"/>
                  </a:cubicBezTo>
                  <a:cubicBezTo>
                    <a:pt x="1602" y="286"/>
                    <a:pt x="1602" y="293"/>
                    <a:pt x="1604" y="300"/>
                  </a:cubicBezTo>
                  <a:cubicBezTo>
                    <a:pt x="1606" y="308"/>
                    <a:pt x="1610" y="316"/>
                    <a:pt x="1615" y="324"/>
                  </a:cubicBezTo>
                  <a:cubicBezTo>
                    <a:pt x="1621" y="333"/>
                    <a:pt x="1628" y="341"/>
                    <a:pt x="1638" y="351"/>
                  </a:cubicBezTo>
                  <a:cubicBezTo>
                    <a:pt x="1649" y="362"/>
                    <a:pt x="1660" y="371"/>
                    <a:pt x="1669" y="377"/>
                  </a:cubicBezTo>
                  <a:cubicBezTo>
                    <a:pt x="1679" y="383"/>
                    <a:pt x="1687" y="387"/>
                    <a:pt x="1694" y="389"/>
                  </a:cubicBezTo>
                  <a:cubicBezTo>
                    <a:pt x="1702" y="390"/>
                    <a:pt x="1709" y="390"/>
                    <a:pt x="1715" y="387"/>
                  </a:cubicBezTo>
                  <a:cubicBezTo>
                    <a:pt x="1721" y="384"/>
                    <a:pt x="1727" y="380"/>
                    <a:pt x="1733" y="374"/>
                  </a:cubicBezTo>
                  <a:cubicBezTo>
                    <a:pt x="1740" y="368"/>
                    <a:pt x="1744" y="361"/>
                    <a:pt x="1746" y="354"/>
                  </a:cubicBezTo>
                  <a:cubicBezTo>
                    <a:pt x="1748" y="347"/>
                    <a:pt x="1747" y="340"/>
                    <a:pt x="1745" y="332"/>
                  </a:cubicBezTo>
                  <a:cubicBezTo>
                    <a:pt x="1743" y="325"/>
                    <a:pt x="1738" y="317"/>
                    <a:pt x="1732" y="308"/>
                  </a:cubicBezTo>
                  <a:cubicBezTo>
                    <a:pt x="1727" y="300"/>
                    <a:pt x="1719" y="292"/>
                    <a:pt x="1710" y="283"/>
                  </a:cubicBezTo>
                  <a:close/>
                  <a:moveTo>
                    <a:pt x="2102" y="216"/>
                  </a:moveTo>
                  <a:cubicBezTo>
                    <a:pt x="2116" y="229"/>
                    <a:pt x="2126" y="243"/>
                    <a:pt x="2134" y="256"/>
                  </a:cubicBezTo>
                  <a:cubicBezTo>
                    <a:pt x="2142" y="270"/>
                    <a:pt x="2146" y="283"/>
                    <a:pt x="2148" y="297"/>
                  </a:cubicBezTo>
                  <a:cubicBezTo>
                    <a:pt x="2149" y="310"/>
                    <a:pt x="2148" y="324"/>
                    <a:pt x="2143" y="337"/>
                  </a:cubicBezTo>
                  <a:cubicBezTo>
                    <a:pt x="2138" y="350"/>
                    <a:pt x="2130" y="363"/>
                    <a:pt x="2117" y="375"/>
                  </a:cubicBezTo>
                  <a:cubicBezTo>
                    <a:pt x="2105" y="387"/>
                    <a:pt x="2093" y="396"/>
                    <a:pt x="2080" y="401"/>
                  </a:cubicBezTo>
                  <a:cubicBezTo>
                    <a:pt x="2067" y="406"/>
                    <a:pt x="2054" y="407"/>
                    <a:pt x="2041" y="406"/>
                  </a:cubicBezTo>
                  <a:cubicBezTo>
                    <a:pt x="2028" y="404"/>
                    <a:pt x="2015" y="399"/>
                    <a:pt x="2002" y="391"/>
                  </a:cubicBezTo>
                  <a:cubicBezTo>
                    <a:pt x="1989" y="383"/>
                    <a:pt x="1976" y="372"/>
                    <a:pt x="1962" y="359"/>
                  </a:cubicBezTo>
                  <a:cubicBezTo>
                    <a:pt x="1950" y="346"/>
                    <a:pt x="1940" y="334"/>
                    <a:pt x="1932" y="320"/>
                  </a:cubicBezTo>
                  <a:cubicBezTo>
                    <a:pt x="1924" y="307"/>
                    <a:pt x="1919" y="294"/>
                    <a:pt x="1917" y="280"/>
                  </a:cubicBezTo>
                  <a:cubicBezTo>
                    <a:pt x="1916" y="267"/>
                    <a:pt x="1917" y="253"/>
                    <a:pt x="1922" y="240"/>
                  </a:cubicBezTo>
                  <a:cubicBezTo>
                    <a:pt x="1926" y="227"/>
                    <a:pt x="1935" y="214"/>
                    <a:pt x="1947" y="201"/>
                  </a:cubicBezTo>
                  <a:cubicBezTo>
                    <a:pt x="1961" y="188"/>
                    <a:pt x="1974" y="179"/>
                    <a:pt x="1988" y="174"/>
                  </a:cubicBezTo>
                  <a:cubicBezTo>
                    <a:pt x="2001" y="170"/>
                    <a:pt x="2015" y="169"/>
                    <a:pt x="2028" y="171"/>
                  </a:cubicBezTo>
                  <a:cubicBezTo>
                    <a:pt x="2041" y="173"/>
                    <a:pt x="2054" y="179"/>
                    <a:pt x="2066" y="187"/>
                  </a:cubicBezTo>
                  <a:cubicBezTo>
                    <a:pt x="2079" y="195"/>
                    <a:pt x="2091" y="205"/>
                    <a:pt x="2102" y="216"/>
                  </a:cubicBezTo>
                  <a:close/>
                  <a:moveTo>
                    <a:pt x="2068" y="253"/>
                  </a:moveTo>
                  <a:cubicBezTo>
                    <a:pt x="2059" y="244"/>
                    <a:pt x="2050" y="236"/>
                    <a:pt x="2041" y="230"/>
                  </a:cubicBezTo>
                  <a:cubicBezTo>
                    <a:pt x="2032" y="224"/>
                    <a:pt x="2024" y="220"/>
                    <a:pt x="2016" y="218"/>
                  </a:cubicBezTo>
                  <a:cubicBezTo>
                    <a:pt x="2008" y="216"/>
                    <a:pt x="2001" y="216"/>
                    <a:pt x="1994" y="218"/>
                  </a:cubicBezTo>
                  <a:cubicBezTo>
                    <a:pt x="1987" y="220"/>
                    <a:pt x="1980" y="224"/>
                    <a:pt x="1974" y="230"/>
                  </a:cubicBezTo>
                  <a:cubicBezTo>
                    <a:pt x="1968" y="236"/>
                    <a:pt x="1964" y="243"/>
                    <a:pt x="1962" y="249"/>
                  </a:cubicBezTo>
                  <a:cubicBezTo>
                    <a:pt x="1960" y="256"/>
                    <a:pt x="1960" y="263"/>
                    <a:pt x="1962" y="271"/>
                  </a:cubicBezTo>
                  <a:cubicBezTo>
                    <a:pt x="1964" y="278"/>
                    <a:pt x="1968" y="286"/>
                    <a:pt x="1974" y="295"/>
                  </a:cubicBezTo>
                  <a:cubicBezTo>
                    <a:pt x="1979" y="303"/>
                    <a:pt x="1987" y="312"/>
                    <a:pt x="1996" y="321"/>
                  </a:cubicBezTo>
                  <a:cubicBezTo>
                    <a:pt x="2008" y="333"/>
                    <a:pt x="2018" y="342"/>
                    <a:pt x="2028" y="348"/>
                  </a:cubicBezTo>
                  <a:cubicBezTo>
                    <a:pt x="2037" y="354"/>
                    <a:pt x="2045" y="358"/>
                    <a:pt x="2053" y="359"/>
                  </a:cubicBezTo>
                  <a:cubicBezTo>
                    <a:pt x="2060" y="361"/>
                    <a:pt x="2067" y="360"/>
                    <a:pt x="2073" y="358"/>
                  </a:cubicBezTo>
                  <a:cubicBezTo>
                    <a:pt x="2080" y="355"/>
                    <a:pt x="2086" y="351"/>
                    <a:pt x="2091" y="345"/>
                  </a:cubicBezTo>
                  <a:cubicBezTo>
                    <a:pt x="2098" y="338"/>
                    <a:pt x="2102" y="331"/>
                    <a:pt x="2104" y="324"/>
                  </a:cubicBezTo>
                  <a:cubicBezTo>
                    <a:pt x="2106" y="318"/>
                    <a:pt x="2106" y="310"/>
                    <a:pt x="2103" y="303"/>
                  </a:cubicBezTo>
                  <a:cubicBezTo>
                    <a:pt x="2101" y="295"/>
                    <a:pt x="2097" y="287"/>
                    <a:pt x="2091" y="279"/>
                  </a:cubicBezTo>
                  <a:cubicBezTo>
                    <a:pt x="2085" y="271"/>
                    <a:pt x="2077" y="262"/>
                    <a:pt x="2068" y="253"/>
                  </a:cubicBezTo>
                  <a:close/>
                  <a:moveTo>
                    <a:pt x="1922" y="567"/>
                  </a:moveTo>
                  <a:cubicBezTo>
                    <a:pt x="1922" y="570"/>
                    <a:pt x="1923" y="572"/>
                    <a:pt x="1922" y="574"/>
                  </a:cubicBezTo>
                  <a:cubicBezTo>
                    <a:pt x="1922" y="576"/>
                    <a:pt x="1921" y="578"/>
                    <a:pt x="1920" y="580"/>
                  </a:cubicBezTo>
                  <a:cubicBezTo>
                    <a:pt x="1919" y="582"/>
                    <a:pt x="1917" y="585"/>
                    <a:pt x="1915" y="587"/>
                  </a:cubicBezTo>
                  <a:cubicBezTo>
                    <a:pt x="1913" y="590"/>
                    <a:pt x="1910" y="593"/>
                    <a:pt x="1907" y="596"/>
                  </a:cubicBezTo>
                  <a:cubicBezTo>
                    <a:pt x="1903" y="600"/>
                    <a:pt x="1900" y="603"/>
                    <a:pt x="1897" y="604"/>
                  </a:cubicBezTo>
                  <a:cubicBezTo>
                    <a:pt x="1894" y="606"/>
                    <a:pt x="1891" y="607"/>
                    <a:pt x="1889" y="607"/>
                  </a:cubicBezTo>
                  <a:cubicBezTo>
                    <a:pt x="1887" y="606"/>
                    <a:pt x="1886" y="605"/>
                    <a:pt x="1884" y="604"/>
                  </a:cubicBezTo>
                  <a:cubicBezTo>
                    <a:pt x="1883" y="602"/>
                    <a:pt x="1882" y="599"/>
                    <a:pt x="1881" y="596"/>
                  </a:cubicBezTo>
                  <a:lnTo>
                    <a:pt x="1782" y="39"/>
                  </a:lnTo>
                  <a:cubicBezTo>
                    <a:pt x="1782" y="37"/>
                    <a:pt x="1782" y="35"/>
                    <a:pt x="1782" y="33"/>
                  </a:cubicBezTo>
                  <a:cubicBezTo>
                    <a:pt x="1782" y="31"/>
                    <a:pt x="1783" y="29"/>
                    <a:pt x="1784" y="26"/>
                  </a:cubicBezTo>
                  <a:cubicBezTo>
                    <a:pt x="1785" y="24"/>
                    <a:pt x="1787" y="22"/>
                    <a:pt x="1789" y="19"/>
                  </a:cubicBezTo>
                  <a:cubicBezTo>
                    <a:pt x="1791" y="17"/>
                    <a:pt x="1794" y="13"/>
                    <a:pt x="1798" y="10"/>
                  </a:cubicBezTo>
                  <a:cubicBezTo>
                    <a:pt x="1801" y="6"/>
                    <a:pt x="1804" y="4"/>
                    <a:pt x="1807" y="2"/>
                  </a:cubicBezTo>
                  <a:cubicBezTo>
                    <a:pt x="1810" y="0"/>
                    <a:pt x="1813" y="0"/>
                    <a:pt x="1815" y="0"/>
                  </a:cubicBezTo>
                  <a:cubicBezTo>
                    <a:pt x="1817" y="0"/>
                    <a:pt x="1819" y="1"/>
                    <a:pt x="1820" y="3"/>
                  </a:cubicBezTo>
                  <a:cubicBezTo>
                    <a:pt x="1822" y="5"/>
                    <a:pt x="1823" y="7"/>
                    <a:pt x="1823" y="11"/>
                  </a:cubicBezTo>
                  <a:lnTo>
                    <a:pt x="1922" y="567"/>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8" name="Freeform 36"/>
            <p:cNvSpPr>
              <a:spLocks noEditPoints="1"/>
            </p:cNvSpPr>
            <p:nvPr/>
          </p:nvSpPr>
          <p:spPr bwMode="auto">
            <a:xfrm>
              <a:off x="4333" y="2967"/>
              <a:ext cx="425" cy="433"/>
            </a:xfrm>
            <a:custGeom>
              <a:avLst/>
              <a:gdLst>
                <a:gd name="T0" fmla="*/ 357 w 2151"/>
                <a:gd name="T1" fmla="*/ 2139 h 2188"/>
                <a:gd name="T2" fmla="*/ 251 w 2151"/>
                <a:gd name="T3" fmla="*/ 2166 h 2188"/>
                <a:gd name="T4" fmla="*/ 324 w 2151"/>
                <a:gd name="T5" fmla="*/ 2101 h 2188"/>
                <a:gd name="T6" fmla="*/ 192 w 2151"/>
                <a:gd name="T7" fmla="*/ 2025 h 2188"/>
                <a:gd name="T8" fmla="*/ 52 w 2151"/>
                <a:gd name="T9" fmla="*/ 1767 h 2188"/>
                <a:gd name="T10" fmla="*/ 266 w 2151"/>
                <a:gd name="T11" fmla="*/ 1856 h 2188"/>
                <a:gd name="T12" fmla="*/ 69 w 2151"/>
                <a:gd name="T13" fmla="*/ 1909 h 2188"/>
                <a:gd name="T14" fmla="*/ 266 w 2151"/>
                <a:gd name="T15" fmla="*/ 1856 h 2188"/>
                <a:gd name="T16" fmla="*/ 519 w 2151"/>
                <a:gd name="T17" fmla="*/ 1890 h 2188"/>
                <a:gd name="T18" fmla="*/ 380 w 2151"/>
                <a:gd name="T19" fmla="*/ 1461 h 2188"/>
                <a:gd name="T20" fmla="*/ 434 w 2151"/>
                <a:gd name="T21" fmla="*/ 1519 h 2188"/>
                <a:gd name="T22" fmla="*/ 411 w 2151"/>
                <a:gd name="T23" fmla="*/ 1741 h 2188"/>
                <a:gd name="T24" fmla="*/ 634 w 2151"/>
                <a:gd name="T25" fmla="*/ 1714 h 2188"/>
                <a:gd name="T26" fmla="*/ 734 w 2151"/>
                <a:gd name="T27" fmla="*/ 1418 h 2188"/>
                <a:gd name="T28" fmla="*/ 508 w 2151"/>
                <a:gd name="T29" fmla="*/ 1362 h 2188"/>
                <a:gd name="T30" fmla="*/ 659 w 2151"/>
                <a:gd name="T31" fmla="*/ 1335 h 2188"/>
                <a:gd name="T32" fmla="*/ 564 w 2151"/>
                <a:gd name="T33" fmla="*/ 1376 h 2188"/>
                <a:gd name="T34" fmla="*/ 694 w 2151"/>
                <a:gd name="T35" fmla="*/ 1384 h 2188"/>
                <a:gd name="T36" fmla="*/ 1067 w 2151"/>
                <a:gd name="T37" fmla="*/ 1427 h 2188"/>
                <a:gd name="T38" fmla="*/ 871 w 2151"/>
                <a:gd name="T39" fmla="*/ 1292 h 2188"/>
                <a:gd name="T40" fmla="*/ 990 w 2151"/>
                <a:gd name="T41" fmla="*/ 1282 h 2188"/>
                <a:gd name="T42" fmla="*/ 945 w 2151"/>
                <a:gd name="T43" fmla="*/ 1374 h 2188"/>
                <a:gd name="T44" fmla="*/ 1040 w 2151"/>
                <a:gd name="T45" fmla="*/ 1331 h 2188"/>
                <a:gd name="T46" fmla="*/ 846 w 2151"/>
                <a:gd name="T47" fmla="*/ 1657 h 2188"/>
                <a:gd name="T48" fmla="*/ 738 w 2151"/>
                <a:gd name="T49" fmla="*/ 1071 h 2188"/>
                <a:gd name="T50" fmla="*/ 1162 w 2151"/>
                <a:gd name="T51" fmla="*/ 1067 h 2188"/>
                <a:gd name="T52" fmla="*/ 1030 w 2151"/>
                <a:gd name="T53" fmla="*/ 1165 h 2188"/>
                <a:gd name="T54" fmla="*/ 1413 w 2151"/>
                <a:gd name="T55" fmla="*/ 805 h 2188"/>
                <a:gd name="T56" fmla="*/ 1370 w 2151"/>
                <a:gd name="T57" fmla="*/ 1116 h 2188"/>
                <a:gd name="T58" fmla="*/ 1305 w 2151"/>
                <a:gd name="T59" fmla="*/ 1098 h 2188"/>
                <a:gd name="T60" fmla="*/ 1418 w 2151"/>
                <a:gd name="T61" fmla="*/ 937 h 2188"/>
                <a:gd name="T62" fmla="*/ 1153 w 2151"/>
                <a:gd name="T63" fmla="*/ 962 h 2188"/>
                <a:gd name="T64" fmla="*/ 1194 w 2151"/>
                <a:gd name="T65" fmla="*/ 665 h 2188"/>
                <a:gd name="T66" fmla="*/ 1216 w 2151"/>
                <a:gd name="T67" fmla="*/ 725 h 2188"/>
                <a:gd name="T68" fmla="*/ 1180 w 2151"/>
                <a:gd name="T69" fmla="*/ 905 h 2188"/>
                <a:gd name="T70" fmla="*/ 1739 w 2151"/>
                <a:gd name="T71" fmla="*/ 630 h 2188"/>
                <a:gd name="T72" fmla="*/ 1590 w 2151"/>
                <a:gd name="T73" fmla="*/ 869 h 2188"/>
                <a:gd name="T74" fmla="*/ 1552 w 2151"/>
                <a:gd name="T75" fmla="*/ 833 h 2188"/>
                <a:gd name="T76" fmla="*/ 1690 w 2151"/>
                <a:gd name="T77" fmla="*/ 700 h 2188"/>
                <a:gd name="T78" fmla="*/ 1486 w 2151"/>
                <a:gd name="T79" fmla="*/ 673 h 2188"/>
                <a:gd name="T80" fmla="*/ 1447 w 2151"/>
                <a:gd name="T81" fmla="*/ 381 h 2188"/>
                <a:gd name="T82" fmla="*/ 1368 w 2151"/>
                <a:gd name="T83" fmla="*/ 536 h 2188"/>
                <a:gd name="T84" fmla="*/ 1701 w 2151"/>
                <a:gd name="T85" fmla="*/ 574 h 2188"/>
                <a:gd name="T86" fmla="*/ 1684 w 2151"/>
                <a:gd name="T87" fmla="*/ 435 h 2188"/>
                <a:gd name="T88" fmla="*/ 1631 w 2151"/>
                <a:gd name="T89" fmla="*/ 204 h 2188"/>
                <a:gd name="T90" fmla="*/ 1637 w 2151"/>
                <a:gd name="T91" fmla="*/ 247 h 2188"/>
                <a:gd name="T92" fmla="*/ 1696 w 2151"/>
                <a:gd name="T93" fmla="*/ 389 h 2188"/>
                <a:gd name="T94" fmla="*/ 2104 w 2151"/>
                <a:gd name="T95" fmla="*/ 216 h 2188"/>
                <a:gd name="T96" fmla="*/ 2003 w 2151"/>
                <a:gd name="T97" fmla="*/ 391 h 2188"/>
                <a:gd name="T98" fmla="*/ 2029 w 2151"/>
                <a:gd name="T99" fmla="*/ 171 h 2188"/>
                <a:gd name="T100" fmla="*/ 1975 w 2151"/>
                <a:gd name="T101" fmla="*/ 230 h 2188"/>
                <a:gd name="T102" fmla="*/ 2075 w 2151"/>
                <a:gd name="T103" fmla="*/ 358 h 2188"/>
                <a:gd name="T104" fmla="*/ 1923 w 2151"/>
                <a:gd name="T105" fmla="*/ 574 h 2188"/>
                <a:gd name="T106" fmla="*/ 1882 w 2151"/>
                <a:gd name="T107" fmla="*/ 596 h 2188"/>
                <a:gd name="T108" fmla="*/ 1816 w 2151"/>
                <a:gd name="T109" fmla="*/ 0 h 2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51" h="2188">
                  <a:moveTo>
                    <a:pt x="315" y="1817"/>
                  </a:moveTo>
                  <a:cubicBezTo>
                    <a:pt x="329" y="1831"/>
                    <a:pt x="343" y="1846"/>
                    <a:pt x="356" y="1862"/>
                  </a:cubicBezTo>
                  <a:cubicBezTo>
                    <a:pt x="368" y="1879"/>
                    <a:pt x="380" y="1896"/>
                    <a:pt x="389" y="1913"/>
                  </a:cubicBezTo>
                  <a:cubicBezTo>
                    <a:pt x="398" y="1931"/>
                    <a:pt x="406" y="1949"/>
                    <a:pt x="410" y="1967"/>
                  </a:cubicBezTo>
                  <a:cubicBezTo>
                    <a:pt x="415" y="1986"/>
                    <a:pt x="417" y="2005"/>
                    <a:pt x="415" y="2024"/>
                  </a:cubicBezTo>
                  <a:cubicBezTo>
                    <a:pt x="414" y="2043"/>
                    <a:pt x="408" y="2063"/>
                    <a:pt x="399" y="2082"/>
                  </a:cubicBezTo>
                  <a:cubicBezTo>
                    <a:pt x="390" y="2101"/>
                    <a:pt x="376" y="2120"/>
                    <a:pt x="357" y="2139"/>
                  </a:cubicBezTo>
                  <a:cubicBezTo>
                    <a:pt x="349" y="2147"/>
                    <a:pt x="342" y="2153"/>
                    <a:pt x="334" y="2159"/>
                  </a:cubicBezTo>
                  <a:cubicBezTo>
                    <a:pt x="326" y="2165"/>
                    <a:pt x="319" y="2170"/>
                    <a:pt x="312" y="2174"/>
                  </a:cubicBezTo>
                  <a:cubicBezTo>
                    <a:pt x="305" y="2178"/>
                    <a:pt x="299" y="2182"/>
                    <a:pt x="294" y="2184"/>
                  </a:cubicBezTo>
                  <a:cubicBezTo>
                    <a:pt x="289" y="2186"/>
                    <a:pt x="284" y="2187"/>
                    <a:pt x="281" y="2187"/>
                  </a:cubicBezTo>
                  <a:cubicBezTo>
                    <a:pt x="278" y="2188"/>
                    <a:pt x="275" y="2187"/>
                    <a:pt x="271" y="2185"/>
                  </a:cubicBezTo>
                  <a:cubicBezTo>
                    <a:pt x="268" y="2183"/>
                    <a:pt x="264" y="2180"/>
                    <a:pt x="259" y="2175"/>
                  </a:cubicBezTo>
                  <a:cubicBezTo>
                    <a:pt x="256" y="2172"/>
                    <a:pt x="253" y="2169"/>
                    <a:pt x="251" y="2166"/>
                  </a:cubicBezTo>
                  <a:cubicBezTo>
                    <a:pt x="249" y="2164"/>
                    <a:pt x="248" y="2162"/>
                    <a:pt x="247" y="2160"/>
                  </a:cubicBezTo>
                  <a:cubicBezTo>
                    <a:pt x="246" y="2158"/>
                    <a:pt x="246" y="2157"/>
                    <a:pt x="247" y="2155"/>
                  </a:cubicBezTo>
                  <a:cubicBezTo>
                    <a:pt x="247" y="2154"/>
                    <a:pt x="248" y="2153"/>
                    <a:pt x="250" y="2151"/>
                  </a:cubicBezTo>
                  <a:cubicBezTo>
                    <a:pt x="251" y="2149"/>
                    <a:pt x="255" y="2147"/>
                    <a:pt x="259" y="2145"/>
                  </a:cubicBezTo>
                  <a:cubicBezTo>
                    <a:pt x="264" y="2143"/>
                    <a:pt x="270" y="2140"/>
                    <a:pt x="276" y="2137"/>
                  </a:cubicBezTo>
                  <a:cubicBezTo>
                    <a:pt x="283" y="2133"/>
                    <a:pt x="291" y="2128"/>
                    <a:pt x="299" y="2123"/>
                  </a:cubicBezTo>
                  <a:cubicBezTo>
                    <a:pt x="307" y="2117"/>
                    <a:pt x="315" y="2110"/>
                    <a:pt x="324" y="2101"/>
                  </a:cubicBezTo>
                  <a:cubicBezTo>
                    <a:pt x="340" y="2085"/>
                    <a:pt x="351" y="2068"/>
                    <a:pt x="357" y="2049"/>
                  </a:cubicBezTo>
                  <a:cubicBezTo>
                    <a:pt x="362" y="2031"/>
                    <a:pt x="363" y="2013"/>
                    <a:pt x="360" y="1995"/>
                  </a:cubicBezTo>
                  <a:cubicBezTo>
                    <a:pt x="357" y="1977"/>
                    <a:pt x="350" y="1959"/>
                    <a:pt x="340" y="1941"/>
                  </a:cubicBezTo>
                  <a:cubicBezTo>
                    <a:pt x="329" y="1923"/>
                    <a:pt x="317" y="1906"/>
                    <a:pt x="301" y="1891"/>
                  </a:cubicBezTo>
                  <a:cubicBezTo>
                    <a:pt x="298" y="1905"/>
                    <a:pt x="292" y="1920"/>
                    <a:pt x="283" y="1937"/>
                  </a:cubicBezTo>
                  <a:cubicBezTo>
                    <a:pt x="275" y="1953"/>
                    <a:pt x="262" y="1970"/>
                    <a:pt x="246" y="1986"/>
                  </a:cubicBezTo>
                  <a:cubicBezTo>
                    <a:pt x="228" y="2004"/>
                    <a:pt x="210" y="2017"/>
                    <a:pt x="192" y="2025"/>
                  </a:cubicBezTo>
                  <a:cubicBezTo>
                    <a:pt x="175" y="2032"/>
                    <a:pt x="158" y="2035"/>
                    <a:pt x="142" y="2034"/>
                  </a:cubicBezTo>
                  <a:cubicBezTo>
                    <a:pt x="126" y="2033"/>
                    <a:pt x="110" y="2028"/>
                    <a:pt x="95" y="2020"/>
                  </a:cubicBezTo>
                  <a:cubicBezTo>
                    <a:pt x="80" y="2011"/>
                    <a:pt x="65" y="2000"/>
                    <a:pt x="51" y="1986"/>
                  </a:cubicBezTo>
                  <a:cubicBezTo>
                    <a:pt x="37" y="1971"/>
                    <a:pt x="25" y="1955"/>
                    <a:pt x="16" y="1938"/>
                  </a:cubicBezTo>
                  <a:cubicBezTo>
                    <a:pt x="7" y="1921"/>
                    <a:pt x="2" y="1902"/>
                    <a:pt x="1" y="1883"/>
                  </a:cubicBezTo>
                  <a:cubicBezTo>
                    <a:pt x="0" y="1864"/>
                    <a:pt x="3" y="1845"/>
                    <a:pt x="11" y="1825"/>
                  </a:cubicBezTo>
                  <a:cubicBezTo>
                    <a:pt x="19" y="1805"/>
                    <a:pt x="33" y="1786"/>
                    <a:pt x="52" y="1767"/>
                  </a:cubicBezTo>
                  <a:cubicBezTo>
                    <a:pt x="66" y="1753"/>
                    <a:pt x="80" y="1742"/>
                    <a:pt x="94" y="1735"/>
                  </a:cubicBezTo>
                  <a:cubicBezTo>
                    <a:pt x="108" y="1728"/>
                    <a:pt x="122" y="1724"/>
                    <a:pt x="137" y="1723"/>
                  </a:cubicBezTo>
                  <a:cubicBezTo>
                    <a:pt x="151" y="1721"/>
                    <a:pt x="165" y="1723"/>
                    <a:pt x="180" y="1727"/>
                  </a:cubicBezTo>
                  <a:cubicBezTo>
                    <a:pt x="195" y="1730"/>
                    <a:pt x="210" y="1736"/>
                    <a:pt x="225" y="1745"/>
                  </a:cubicBezTo>
                  <a:cubicBezTo>
                    <a:pt x="240" y="1753"/>
                    <a:pt x="255" y="1764"/>
                    <a:pt x="270" y="1776"/>
                  </a:cubicBezTo>
                  <a:cubicBezTo>
                    <a:pt x="285" y="1788"/>
                    <a:pt x="300" y="1802"/>
                    <a:pt x="315" y="1817"/>
                  </a:cubicBezTo>
                  <a:close/>
                  <a:moveTo>
                    <a:pt x="266" y="1856"/>
                  </a:moveTo>
                  <a:cubicBezTo>
                    <a:pt x="244" y="1835"/>
                    <a:pt x="224" y="1818"/>
                    <a:pt x="206" y="1806"/>
                  </a:cubicBezTo>
                  <a:cubicBezTo>
                    <a:pt x="189" y="1794"/>
                    <a:pt x="173" y="1786"/>
                    <a:pt x="158" y="1783"/>
                  </a:cubicBezTo>
                  <a:cubicBezTo>
                    <a:pt x="143" y="1779"/>
                    <a:pt x="130" y="1779"/>
                    <a:pt x="117" y="1783"/>
                  </a:cubicBezTo>
                  <a:cubicBezTo>
                    <a:pt x="105" y="1787"/>
                    <a:pt x="94" y="1795"/>
                    <a:pt x="83" y="1805"/>
                  </a:cubicBezTo>
                  <a:cubicBezTo>
                    <a:pt x="72" y="1816"/>
                    <a:pt x="65" y="1828"/>
                    <a:pt x="61" y="1840"/>
                  </a:cubicBezTo>
                  <a:cubicBezTo>
                    <a:pt x="57" y="1851"/>
                    <a:pt x="56" y="1863"/>
                    <a:pt x="58" y="1875"/>
                  </a:cubicBezTo>
                  <a:cubicBezTo>
                    <a:pt x="59" y="1887"/>
                    <a:pt x="63" y="1898"/>
                    <a:pt x="69" y="1909"/>
                  </a:cubicBezTo>
                  <a:cubicBezTo>
                    <a:pt x="75" y="1919"/>
                    <a:pt x="83" y="1929"/>
                    <a:pt x="92" y="1938"/>
                  </a:cubicBezTo>
                  <a:cubicBezTo>
                    <a:pt x="102" y="1948"/>
                    <a:pt x="112" y="1956"/>
                    <a:pt x="123" y="1963"/>
                  </a:cubicBezTo>
                  <a:cubicBezTo>
                    <a:pt x="133" y="1969"/>
                    <a:pt x="144" y="1972"/>
                    <a:pt x="154" y="1973"/>
                  </a:cubicBezTo>
                  <a:cubicBezTo>
                    <a:pt x="165" y="1974"/>
                    <a:pt x="175" y="1973"/>
                    <a:pt x="186" y="1968"/>
                  </a:cubicBezTo>
                  <a:cubicBezTo>
                    <a:pt x="197" y="1964"/>
                    <a:pt x="208" y="1956"/>
                    <a:pt x="219" y="1945"/>
                  </a:cubicBezTo>
                  <a:cubicBezTo>
                    <a:pt x="232" y="1932"/>
                    <a:pt x="242" y="1918"/>
                    <a:pt x="250" y="1902"/>
                  </a:cubicBezTo>
                  <a:cubicBezTo>
                    <a:pt x="258" y="1886"/>
                    <a:pt x="263" y="1871"/>
                    <a:pt x="266" y="1856"/>
                  </a:cubicBezTo>
                  <a:close/>
                  <a:moveTo>
                    <a:pt x="596" y="1560"/>
                  </a:moveTo>
                  <a:cubicBezTo>
                    <a:pt x="621" y="1585"/>
                    <a:pt x="642" y="1610"/>
                    <a:pt x="659" y="1635"/>
                  </a:cubicBezTo>
                  <a:cubicBezTo>
                    <a:pt x="676" y="1660"/>
                    <a:pt x="687" y="1685"/>
                    <a:pt x="693" y="1709"/>
                  </a:cubicBezTo>
                  <a:cubicBezTo>
                    <a:pt x="698" y="1733"/>
                    <a:pt x="698" y="1757"/>
                    <a:pt x="691" y="1780"/>
                  </a:cubicBezTo>
                  <a:cubicBezTo>
                    <a:pt x="685" y="1803"/>
                    <a:pt x="670" y="1826"/>
                    <a:pt x="649" y="1847"/>
                  </a:cubicBezTo>
                  <a:cubicBezTo>
                    <a:pt x="628" y="1868"/>
                    <a:pt x="607" y="1882"/>
                    <a:pt x="585" y="1889"/>
                  </a:cubicBezTo>
                  <a:cubicBezTo>
                    <a:pt x="564" y="1895"/>
                    <a:pt x="541" y="1896"/>
                    <a:pt x="519" y="1890"/>
                  </a:cubicBezTo>
                  <a:cubicBezTo>
                    <a:pt x="496" y="1885"/>
                    <a:pt x="472" y="1873"/>
                    <a:pt x="447" y="1856"/>
                  </a:cubicBezTo>
                  <a:cubicBezTo>
                    <a:pt x="423" y="1838"/>
                    <a:pt x="397" y="1816"/>
                    <a:pt x="370" y="1789"/>
                  </a:cubicBezTo>
                  <a:cubicBezTo>
                    <a:pt x="345" y="1764"/>
                    <a:pt x="324" y="1739"/>
                    <a:pt x="307" y="1714"/>
                  </a:cubicBezTo>
                  <a:cubicBezTo>
                    <a:pt x="290" y="1689"/>
                    <a:pt x="279" y="1665"/>
                    <a:pt x="273" y="1640"/>
                  </a:cubicBezTo>
                  <a:cubicBezTo>
                    <a:pt x="267" y="1616"/>
                    <a:pt x="267" y="1593"/>
                    <a:pt x="274" y="1569"/>
                  </a:cubicBezTo>
                  <a:cubicBezTo>
                    <a:pt x="281" y="1546"/>
                    <a:pt x="295" y="1524"/>
                    <a:pt x="317" y="1502"/>
                  </a:cubicBezTo>
                  <a:cubicBezTo>
                    <a:pt x="337" y="1481"/>
                    <a:pt x="359" y="1468"/>
                    <a:pt x="380" y="1461"/>
                  </a:cubicBezTo>
                  <a:cubicBezTo>
                    <a:pt x="402" y="1454"/>
                    <a:pt x="424" y="1454"/>
                    <a:pt x="447" y="1459"/>
                  </a:cubicBezTo>
                  <a:cubicBezTo>
                    <a:pt x="470" y="1465"/>
                    <a:pt x="494" y="1476"/>
                    <a:pt x="518" y="1494"/>
                  </a:cubicBezTo>
                  <a:cubicBezTo>
                    <a:pt x="543" y="1511"/>
                    <a:pt x="569" y="1533"/>
                    <a:pt x="596" y="1560"/>
                  </a:cubicBezTo>
                  <a:close/>
                  <a:moveTo>
                    <a:pt x="554" y="1608"/>
                  </a:moveTo>
                  <a:cubicBezTo>
                    <a:pt x="538" y="1592"/>
                    <a:pt x="522" y="1577"/>
                    <a:pt x="508" y="1566"/>
                  </a:cubicBezTo>
                  <a:cubicBezTo>
                    <a:pt x="494" y="1554"/>
                    <a:pt x="481" y="1544"/>
                    <a:pt x="468" y="1536"/>
                  </a:cubicBezTo>
                  <a:cubicBezTo>
                    <a:pt x="456" y="1528"/>
                    <a:pt x="444" y="1523"/>
                    <a:pt x="434" y="1519"/>
                  </a:cubicBezTo>
                  <a:cubicBezTo>
                    <a:pt x="423" y="1516"/>
                    <a:pt x="412" y="1514"/>
                    <a:pt x="403" y="1515"/>
                  </a:cubicBezTo>
                  <a:cubicBezTo>
                    <a:pt x="393" y="1515"/>
                    <a:pt x="384" y="1517"/>
                    <a:pt x="375" y="1522"/>
                  </a:cubicBezTo>
                  <a:cubicBezTo>
                    <a:pt x="366" y="1526"/>
                    <a:pt x="358" y="1533"/>
                    <a:pt x="350" y="1541"/>
                  </a:cubicBezTo>
                  <a:cubicBezTo>
                    <a:pt x="336" y="1555"/>
                    <a:pt x="327" y="1570"/>
                    <a:pt x="325" y="1586"/>
                  </a:cubicBezTo>
                  <a:cubicBezTo>
                    <a:pt x="323" y="1602"/>
                    <a:pt x="325" y="1618"/>
                    <a:pt x="332" y="1635"/>
                  </a:cubicBezTo>
                  <a:cubicBezTo>
                    <a:pt x="338" y="1652"/>
                    <a:pt x="349" y="1669"/>
                    <a:pt x="363" y="1687"/>
                  </a:cubicBezTo>
                  <a:cubicBezTo>
                    <a:pt x="377" y="1705"/>
                    <a:pt x="393" y="1723"/>
                    <a:pt x="411" y="1741"/>
                  </a:cubicBezTo>
                  <a:cubicBezTo>
                    <a:pt x="436" y="1766"/>
                    <a:pt x="458" y="1786"/>
                    <a:pt x="478" y="1800"/>
                  </a:cubicBezTo>
                  <a:cubicBezTo>
                    <a:pt x="498" y="1815"/>
                    <a:pt x="516" y="1825"/>
                    <a:pt x="532" y="1830"/>
                  </a:cubicBezTo>
                  <a:cubicBezTo>
                    <a:pt x="548" y="1836"/>
                    <a:pt x="563" y="1836"/>
                    <a:pt x="577" y="1833"/>
                  </a:cubicBezTo>
                  <a:cubicBezTo>
                    <a:pt x="590" y="1829"/>
                    <a:pt x="603" y="1821"/>
                    <a:pt x="615" y="1809"/>
                  </a:cubicBezTo>
                  <a:cubicBezTo>
                    <a:pt x="625" y="1800"/>
                    <a:pt x="632" y="1790"/>
                    <a:pt x="636" y="1779"/>
                  </a:cubicBezTo>
                  <a:cubicBezTo>
                    <a:pt x="640" y="1769"/>
                    <a:pt x="642" y="1759"/>
                    <a:pt x="641" y="1748"/>
                  </a:cubicBezTo>
                  <a:cubicBezTo>
                    <a:pt x="641" y="1737"/>
                    <a:pt x="638" y="1726"/>
                    <a:pt x="634" y="1714"/>
                  </a:cubicBezTo>
                  <a:cubicBezTo>
                    <a:pt x="629" y="1703"/>
                    <a:pt x="623" y="1692"/>
                    <a:pt x="615" y="1680"/>
                  </a:cubicBezTo>
                  <a:cubicBezTo>
                    <a:pt x="608" y="1668"/>
                    <a:pt x="599" y="1656"/>
                    <a:pt x="588" y="1644"/>
                  </a:cubicBezTo>
                  <a:cubicBezTo>
                    <a:pt x="578" y="1632"/>
                    <a:pt x="566" y="1620"/>
                    <a:pt x="554" y="1608"/>
                  </a:cubicBezTo>
                  <a:close/>
                  <a:moveTo>
                    <a:pt x="693" y="1298"/>
                  </a:moveTo>
                  <a:cubicBezTo>
                    <a:pt x="706" y="1311"/>
                    <a:pt x="717" y="1324"/>
                    <a:pt x="725" y="1338"/>
                  </a:cubicBezTo>
                  <a:cubicBezTo>
                    <a:pt x="732" y="1351"/>
                    <a:pt x="737" y="1365"/>
                    <a:pt x="739" y="1378"/>
                  </a:cubicBezTo>
                  <a:cubicBezTo>
                    <a:pt x="740" y="1392"/>
                    <a:pt x="739" y="1405"/>
                    <a:pt x="734" y="1418"/>
                  </a:cubicBezTo>
                  <a:cubicBezTo>
                    <a:pt x="729" y="1432"/>
                    <a:pt x="721" y="1445"/>
                    <a:pt x="708" y="1457"/>
                  </a:cubicBezTo>
                  <a:cubicBezTo>
                    <a:pt x="696" y="1469"/>
                    <a:pt x="683" y="1478"/>
                    <a:pt x="671" y="1483"/>
                  </a:cubicBezTo>
                  <a:cubicBezTo>
                    <a:pt x="658" y="1488"/>
                    <a:pt x="645" y="1489"/>
                    <a:pt x="632" y="1487"/>
                  </a:cubicBezTo>
                  <a:cubicBezTo>
                    <a:pt x="619" y="1486"/>
                    <a:pt x="606" y="1481"/>
                    <a:pt x="593" y="1473"/>
                  </a:cubicBezTo>
                  <a:cubicBezTo>
                    <a:pt x="580" y="1465"/>
                    <a:pt x="566" y="1454"/>
                    <a:pt x="553" y="1440"/>
                  </a:cubicBezTo>
                  <a:cubicBezTo>
                    <a:pt x="540" y="1428"/>
                    <a:pt x="530" y="1415"/>
                    <a:pt x="523" y="1402"/>
                  </a:cubicBezTo>
                  <a:cubicBezTo>
                    <a:pt x="515" y="1389"/>
                    <a:pt x="510" y="1375"/>
                    <a:pt x="508" y="1362"/>
                  </a:cubicBezTo>
                  <a:cubicBezTo>
                    <a:pt x="506" y="1349"/>
                    <a:pt x="508" y="1335"/>
                    <a:pt x="513" y="1322"/>
                  </a:cubicBezTo>
                  <a:cubicBezTo>
                    <a:pt x="517" y="1308"/>
                    <a:pt x="526" y="1295"/>
                    <a:pt x="538" y="1283"/>
                  </a:cubicBezTo>
                  <a:cubicBezTo>
                    <a:pt x="551" y="1270"/>
                    <a:pt x="565" y="1261"/>
                    <a:pt x="579" y="1256"/>
                  </a:cubicBezTo>
                  <a:cubicBezTo>
                    <a:pt x="592" y="1252"/>
                    <a:pt x="606" y="1251"/>
                    <a:pt x="619" y="1253"/>
                  </a:cubicBezTo>
                  <a:cubicBezTo>
                    <a:pt x="632" y="1255"/>
                    <a:pt x="645" y="1260"/>
                    <a:pt x="657" y="1268"/>
                  </a:cubicBezTo>
                  <a:cubicBezTo>
                    <a:pt x="670" y="1277"/>
                    <a:pt x="682" y="1286"/>
                    <a:pt x="693" y="1298"/>
                  </a:cubicBezTo>
                  <a:close/>
                  <a:moveTo>
                    <a:pt x="659" y="1335"/>
                  </a:moveTo>
                  <a:cubicBezTo>
                    <a:pt x="650" y="1325"/>
                    <a:pt x="640" y="1318"/>
                    <a:pt x="632" y="1312"/>
                  </a:cubicBezTo>
                  <a:cubicBezTo>
                    <a:pt x="623" y="1305"/>
                    <a:pt x="615" y="1301"/>
                    <a:pt x="607" y="1299"/>
                  </a:cubicBezTo>
                  <a:cubicBezTo>
                    <a:pt x="599" y="1297"/>
                    <a:pt x="592" y="1297"/>
                    <a:pt x="585" y="1299"/>
                  </a:cubicBezTo>
                  <a:cubicBezTo>
                    <a:pt x="578" y="1301"/>
                    <a:pt x="571" y="1306"/>
                    <a:pt x="565" y="1312"/>
                  </a:cubicBezTo>
                  <a:cubicBezTo>
                    <a:pt x="559" y="1318"/>
                    <a:pt x="555" y="1324"/>
                    <a:pt x="553" y="1331"/>
                  </a:cubicBezTo>
                  <a:cubicBezTo>
                    <a:pt x="551" y="1338"/>
                    <a:pt x="551" y="1345"/>
                    <a:pt x="553" y="1352"/>
                  </a:cubicBezTo>
                  <a:cubicBezTo>
                    <a:pt x="555" y="1360"/>
                    <a:pt x="559" y="1368"/>
                    <a:pt x="564" y="1376"/>
                  </a:cubicBezTo>
                  <a:cubicBezTo>
                    <a:pt x="570" y="1385"/>
                    <a:pt x="578" y="1394"/>
                    <a:pt x="587" y="1403"/>
                  </a:cubicBezTo>
                  <a:cubicBezTo>
                    <a:pt x="599" y="1415"/>
                    <a:pt x="609" y="1423"/>
                    <a:pt x="618" y="1430"/>
                  </a:cubicBezTo>
                  <a:cubicBezTo>
                    <a:pt x="628" y="1436"/>
                    <a:pt x="636" y="1439"/>
                    <a:pt x="644" y="1441"/>
                  </a:cubicBezTo>
                  <a:cubicBezTo>
                    <a:pt x="651" y="1442"/>
                    <a:pt x="658" y="1442"/>
                    <a:pt x="664" y="1439"/>
                  </a:cubicBezTo>
                  <a:cubicBezTo>
                    <a:pt x="670" y="1436"/>
                    <a:pt x="676" y="1432"/>
                    <a:pt x="682" y="1426"/>
                  </a:cubicBezTo>
                  <a:cubicBezTo>
                    <a:pt x="689" y="1420"/>
                    <a:pt x="693" y="1413"/>
                    <a:pt x="695" y="1406"/>
                  </a:cubicBezTo>
                  <a:cubicBezTo>
                    <a:pt x="697" y="1399"/>
                    <a:pt x="696" y="1392"/>
                    <a:pt x="694" y="1384"/>
                  </a:cubicBezTo>
                  <a:cubicBezTo>
                    <a:pt x="692" y="1377"/>
                    <a:pt x="688" y="1369"/>
                    <a:pt x="682" y="1361"/>
                  </a:cubicBezTo>
                  <a:cubicBezTo>
                    <a:pt x="676" y="1353"/>
                    <a:pt x="668" y="1344"/>
                    <a:pt x="659" y="1335"/>
                  </a:cubicBezTo>
                  <a:close/>
                  <a:moveTo>
                    <a:pt x="1052" y="1268"/>
                  </a:moveTo>
                  <a:cubicBezTo>
                    <a:pt x="1065" y="1281"/>
                    <a:pt x="1075" y="1295"/>
                    <a:pt x="1083" y="1308"/>
                  </a:cubicBezTo>
                  <a:cubicBezTo>
                    <a:pt x="1091" y="1322"/>
                    <a:pt x="1095" y="1335"/>
                    <a:pt x="1097" y="1349"/>
                  </a:cubicBezTo>
                  <a:cubicBezTo>
                    <a:pt x="1099" y="1362"/>
                    <a:pt x="1097" y="1376"/>
                    <a:pt x="1092" y="1389"/>
                  </a:cubicBezTo>
                  <a:cubicBezTo>
                    <a:pt x="1087" y="1402"/>
                    <a:pt x="1079" y="1415"/>
                    <a:pt x="1067" y="1427"/>
                  </a:cubicBezTo>
                  <a:cubicBezTo>
                    <a:pt x="1054" y="1440"/>
                    <a:pt x="1042" y="1448"/>
                    <a:pt x="1029" y="1453"/>
                  </a:cubicBezTo>
                  <a:cubicBezTo>
                    <a:pt x="1016" y="1458"/>
                    <a:pt x="1003" y="1460"/>
                    <a:pt x="991" y="1458"/>
                  </a:cubicBezTo>
                  <a:cubicBezTo>
                    <a:pt x="978" y="1456"/>
                    <a:pt x="964" y="1451"/>
                    <a:pt x="951" y="1443"/>
                  </a:cubicBezTo>
                  <a:cubicBezTo>
                    <a:pt x="938" y="1435"/>
                    <a:pt x="925" y="1425"/>
                    <a:pt x="911" y="1411"/>
                  </a:cubicBezTo>
                  <a:cubicBezTo>
                    <a:pt x="899" y="1399"/>
                    <a:pt x="889" y="1386"/>
                    <a:pt x="881" y="1372"/>
                  </a:cubicBezTo>
                  <a:cubicBezTo>
                    <a:pt x="873" y="1359"/>
                    <a:pt x="868" y="1346"/>
                    <a:pt x="867" y="1332"/>
                  </a:cubicBezTo>
                  <a:cubicBezTo>
                    <a:pt x="865" y="1319"/>
                    <a:pt x="866" y="1306"/>
                    <a:pt x="871" y="1292"/>
                  </a:cubicBezTo>
                  <a:cubicBezTo>
                    <a:pt x="875" y="1279"/>
                    <a:pt x="884" y="1266"/>
                    <a:pt x="896" y="1253"/>
                  </a:cubicBezTo>
                  <a:cubicBezTo>
                    <a:pt x="910" y="1240"/>
                    <a:pt x="923" y="1231"/>
                    <a:pt x="937" y="1227"/>
                  </a:cubicBezTo>
                  <a:cubicBezTo>
                    <a:pt x="951" y="1222"/>
                    <a:pt x="964" y="1221"/>
                    <a:pt x="977" y="1223"/>
                  </a:cubicBezTo>
                  <a:cubicBezTo>
                    <a:pt x="990" y="1226"/>
                    <a:pt x="1003" y="1231"/>
                    <a:pt x="1016" y="1239"/>
                  </a:cubicBezTo>
                  <a:cubicBezTo>
                    <a:pt x="1028" y="1247"/>
                    <a:pt x="1040" y="1257"/>
                    <a:pt x="1052" y="1268"/>
                  </a:cubicBezTo>
                  <a:close/>
                  <a:moveTo>
                    <a:pt x="1017" y="1305"/>
                  </a:moveTo>
                  <a:cubicBezTo>
                    <a:pt x="1008" y="1296"/>
                    <a:pt x="999" y="1288"/>
                    <a:pt x="990" y="1282"/>
                  </a:cubicBezTo>
                  <a:cubicBezTo>
                    <a:pt x="981" y="1276"/>
                    <a:pt x="973" y="1272"/>
                    <a:pt x="965" y="1270"/>
                  </a:cubicBezTo>
                  <a:cubicBezTo>
                    <a:pt x="958" y="1268"/>
                    <a:pt x="950" y="1268"/>
                    <a:pt x="943" y="1270"/>
                  </a:cubicBezTo>
                  <a:cubicBezTo>
                    <a:pt x="936" y="1272"/>
                    <a:pt x="930" y="1276"/>
                    <a:pt x="923" y="1282"/>
                  </a:cubicBezTo>
                  <a:cubicBezTo>
                    <a:pt x="917" y="1288"/>
                    <a:pt x="913" y="1295"/>
                    <a:pt x="911" y="1301"/>
                  </a:cubicBezTo>
                  <a:cubicBezTo>
                    <a:pt x="909" y="1308"/>
                    <a:pt x="909" y="1315"/>
                    <a:pt x="911" y="1323"/>
                  </a:cubicBezTo>
                  <a:cubicBezTo>
                    <a:pt x="913" y="1330"/>
                    <a:pt x="917" y="1338"/>
                    <a:pt x="923" y="1347"/>
                  </a:cubicBezTo>
                  <a:cubicBezTo>
                    <a:pt x="928" y="1355"/>
                    <a:pt x="936" y="1364"/>
                    <a:pt x="945" y="1374"/>
                  </a:cubicBezTo>
                  <a:cubicBezTo>
                    <a:pt x="957" y="1385"/>
                    <a:pt x="967" y="1394"/>
                    <a:pt x="977" y="1400"/>
                  </a:cubicBezTo>
                  <a:cubicBezTo>
                    <a:pt x="986" y="1406"/>
                    <a:pt x="994" y="1410"/>
                    <a:pt x="1002" y="1411"/>
                  </a:cubicBezTo>
                  <a:cubicBezTo>
                    <a:pt x="1009" y="1413"/>
                    <a:pt x="1016" y="1412"/>
                    <a:pt x="1022" y="1410"/>
                  </a:cubicBezTo>
                  <a:cubicBezTo>
                    <a:pt x="1029" y="1407"/>
                    <a:pt x="1035" y="1403"/>
                    <a:pt x="1040" y="1397"/>
                  </a:cubicBezTo>
                  <a:cubicBezTo>
                    <a:pt x="1047" y="1390"/>
                    <a:pt x="1051" y="1383"/>
                    <a:pt x="1053" y="1377"/>
                  </a:cubicBezTo>
                  <a:cubicBezTo>
                    <a:pt x="1055" y="1370"/>
                    <a:pt x="1055" y="1362"/>
                    <a:pt x="1052" y="1355"/>
                  </a:cubicBezTo>
                  <a:cubicBezTo>
                    <a:pt x="1050" y="1347"/>
                    <a:pt x="1046" y="1339"/>
                    <a:pt x="1040" y="1331"/>
                  </a:cubicBezTo>
                  <a:cubicBezTo>
                    <a:pt x="1034" y="1323"/>
                    <a:pt x="1026" y="1314"/>
                    <a:pt x="1017" y="1305"/>
                  </a:cubicBezTo>
                  <a:close/>
                  <a:moveTo>
                    <a:pt x="871" y="1619"/>
                  </a:moveTo>
                  <a:cubicBezTo>
                    <a:pt x="872" y="1622"/>
                    <a:pt x="872" y="1624"/>
                    <a:pt x="871" y="1626"/>
                  </a:cubicBezTo>
                  <a:cubicBezTo>
                    <a:pt x="871" y="1628"/>
                    <a:pt x="870" y="1630"/>
                    <a:pt x="869" y="1632"/>
                  </a:cubicBezTo>
                  <a:cubicBezTo>
                    <a:pt x="868" y="1634"/>
                    <a:pt x="866" y="1637"/>
                    <a:pt x="864" y="1640"/>
                  </a:cubicBezTo>
                  <a:cubicBezTo>
                    <a:pt x="862" y="1642"/>
                    <a:pt x="859" y="1645"/>
                    <a:pt x="856" y="1649"/>
                  </a:cubicBezTo>
                  <a:cubicBezTo>
                    <a:pt x="852" y="1652"/>
                    <a:pt x="849" y="1655"/>
                    <a:pt x="846" y="1657"/>
                  </a:cubicBezTo>
                  <a:cubicBezTo>
                    <a:pt x="843" y="1658"/>
                    <a:pt x="840" y="1659"/>
                    <a:pt x="838" y="1659"/>
                  </a:cubicBezTo>
                  <a:cubicBezTo>
                    <a:pt x="836" y="1659"/>
                    <a:pt x="835" y="1658"/>
                    <a:pt x="833" y="1656"/>
                  </a:cubicBezTo>
                  <a:cubicBezTo>
                    <a:pt x="832" y="1654"/>
                    <a:pt x="831" y="1651"/>
                    <a:pt x="830" y="1648"/>
                  </a:cubicBezTo>
                  <a:lnTo>
                    <a:pt x="731" y="1092"/>
                  </a:lnTo>
                  <a:cubicBezTo>
                    <a:pt x="731" y="1089"/>
                    <a:pt x="731" y="1087"/>
                    <a:pt x="731" y="1085"/>
                  </a:cubicBezTo>
                  <a:cubicBezTo>
                    <a:pt x="731" y="1083"/>
                    <a:pt x="732" y="1081"/>
                    <a:pt x="733" y="1078"/>
                  </a:cubicBezTo>
                  <a:cubicBezTo>
                    <a:pt x="735" y="1076"/>
                    <a:pt x="736" y="1074"/>
                    <a:pt x="738" y="1071"/>
                  </a:cubicBezTo>
                  <a:cubicBezTo>
                    <a:pt x="740" y="1069"/>
                    <a:pt x="743" y="1066"/>
                    <a:pt x="747" y="1062"/>
                  </a:cubicBezTo>
                  <a:cubicBezTo>
                    <a:pt x="750" y="1059"/>
                    <a:pt x="753" y="1056"/>
                    <a:pt x="756" y="1054"/>
                  </a:cubicBezTo>
                  <a:cubicBezTo>
                    <a:pt x="759" y="1053"/>
                    <a:pt x="762" y="1052"/>
                    <a:pt x="764" y="1052"/>
                  </a:cubicBezTo>
                  <a:cubicBezTo>
                    <a:pt x="766" y="1052"/>
                    <a:pt x="768" y="1053"/>
                    <a:pt x="769" y="1055"/>
                  </a:cubicBezTo>
                  <a:cubicBezTo>
                    <a:pt x="771" y="1057"/>
                    <a:pt x="772" y="1060"/>
                    <a:pt x="772" y="1063"/>
                  </a:cubicBezTo>
                  <a:lnTo>
                    <a:pt x="871" y="1619"/>
                  </a:lnTo>
                  <a:close/>
                  <a:moveTo>
                    <a:pt x="1162" y="1067"/>
                  </a:moveTo>
                  <a:cubicBezTo>
                    <a:pt x="1169" y="1074"/>
                    <a:pt x="1173" y="1079"/>
                    <a:pt x="1174" y="1083"/>
                  </a:cubicBezTo>
                  <a:cubicBezTo>
                    <a:pt x="1175" y="1088"/>
                    <a:pt x="1174" y="1091"/>
                    <a:pt x="1171" y="1094"/>
                  </a:cubicBezTo>
                  <a:lnTo>
                    <a:pt x="1065" y="1200"/>
                  </a:lnTo>
                  <a:cubicBezTo>
                    <a:pt x="1062" y="1203"/>
                    <a:pt x="1058" y="1204"/>
                    <a:pt x="1054" y="1203"/>
                  </a:cubicBezTo>
                  <a:cubicBezTo>
                    <a:pt x="1050" y="1202"/>
                    <a:pt x="1044" y="1198"/>
                    <a:pt x="1038" y="1192"/>
                  </a:cubicBezTo>
                  <a:cubicBezTo>
                    <a:pt x="1031" y="1185"/>
                    <a:pt x="1028" y="1180"/>
                    <a:pt x="1027" y="1176"/>
                  </a:cubicBezTo>
                  <a:cubicBezTo>
                    <a:pt x="1026" y="1172"/>
                    <a:pt x="1027" y="1168"/>
                    <a:pt x="1030" y="1165"/>
                  </a:cubicBezTo>
                  <a:lnTo>
                    <a:pt x="1136" y="1059"/>
                  </a:lnTo>
                  <a:cubicBezTo>
                    <a:pt x="1137" y="1058"/>
                    <a:pt x="1139" y="1057"/>
                    <a:pt x="1140" y="1056"/>
                  </a:cubicBezTo>
                  <a:cubicBezTo>
                    <a:pt x="1142" y="1056"/>
                    <a:pt x="1144" y="1056"/>
                    <a:pt x="1146" y="1056"/>
                  </a:cubicBezTo>
                  <a:cubicBezTo>
                    <a:pt x="1148" y="1057"/>
                    <a:pt x="1151" y="1058"/>
                    <a:pt x="1153" y="1060"/>
                  </a:cubicBezTo>
                  <a:cubicBezTo>
                    <a:pt x="1156" y="1062"/>
                    <a:pt x="1159" y="1064"/>
                    <a:pt x="1162" y="1067"/>
                  </a:cubicBezTo>
                  <a:close/>
                  <a:moveTo>
                    <a:pt x="1373" y="759"/>
                  </a:moveTo>
                  <a:cubicBezTo>
                    <a:pt x="1387" y="773"/>
                    <a:pt x="1400" y="788"/>
                    <a:pt x="1413" y="805"/>
                  </a:cubicBezTo>
                  <a:cubicBezTo>
                    <a:pt x="1426" y="821"/>
                    <a:pt x="1437" y="838"/>
                    <a:pt x="1447" y="855"/>
                  </a:cubicBezTo>
                  <a:cubicBezTo>
                    <a:pt x="1456" y="873"/>
                    <a:pt x="1463" y="891"/>
                    <a:pt x="1468" y="909"/>
                  </a:cubicBezTo>
                  <a:cubicBezTo>
                    <a:pt x="1473" y="928"/>
                    <a:pt x="1475" y="947"/>
                    <a:pt x="1473" y="966"/>
                  </a:cubicBezTo>
                  <a:cubicBezTo>
                    <a:pt x="1472" y="986"/>
                    <a:pt x="1466" y="1005"/>
                    <a:pt x="1457" y="1024"/>
                  </a:cubicBezTo>
                  <a:cubicBezTo>
                    <a:pt x="1447" y="1043"/>
                    <a:pt x="1433" y="1063"/>
                    <a:pt x="1414" y="1082"/>
                  </a:cubicBezTo>
                  <a:cubicBezTo>
                    <a:pt x="1407" y="1089"/>
                    <a:pt x="1400" y="1095"/>
                    <a:pt x="1392" y="1101"/>
                  </a:cubicBezTo>
                  <a:cubicBezTo>
                    <a:pt x="1384" y="1107"/>
                    <a:pt x="1377" y="1112"/>
                    <a:pt x="1370" y="1116"/>
                  </a:cubicBezTo>
                  <a:cubicBezTo>
                    <a:pt x="1363" y="1121"/>
                    <a:pt x="1357" y="1124"/>
                    <a:pt x="1352" y="1126"/>
                  </a:cubicBezTo>
                  <a:cubicBezTo>
                    <a:pt x="1346" y="1128"/>
                    <a:pt x="1342" y="1129"/>
                    <a:pt x="1339" y="1130"/>
                  </a:cubicBezTo>
                  <a:cubicBezTo>
                    <a:pt x="1336" y="1130"/>
                    <a:pt x="1332" y="1129"/>
                    <a:pt x="1329" y="1127"/>
                  </a:cubicBezTo>
                  <a:cubicBezTo>
                    <a:pt x="1326" y="1125"/>
                    <a:pt x="1322" y="1122"/>
                    <a:pt x="1317" y="1118"/>
                  </a:cubicBezTo>
                  <a:cubicBezTo>
                    <a:pt x="1314" y="1114"/>
                    <a:pt x="1311" y="1111"/>
                    <a:pt x="1309" y="1108"/>
                  </a:cubicBezTo>
                  <a:cubicBezTo>
                    <a:pt x="1307" y="1106"/>
                    <a:pt x="1306" y="1104"/>
                    <a:pt x="1305" y="1102"/>
                  </a:cubicBezTo>
                  <a:cubicBezTo>
                    <a:pt x="1304" y="1100"/>
                    <a:pt x="1304" y="1099"/>
                    <a:pt x="1305" y="1098"/>
                  </a:cubicBezTo>
                  <a:cubicBezTo>
                    <a:pt x="1305" y="1096"/>
                    <a:pt x="1306" y="1095"/>
                    <a:pt x="1307" y="1093"/>
                  </a:cubicBezTo>
                  <a:cubicBezTo>
                    <a:pt x="1309" y="1092"/>
                    <a:pt x="1313" y="1090"/>
                    <a:pt x="1317" y="1087"/>
                  </a:cubicBezTo>
                  <a:cubicBezTo>
                    <a:pt x="1322" y="1085"/>
                    <a:pt x="1328" y="1082"/>
                    <a:pt x="1334" y="1079"/>
                  </a:cubicBezTo>
                  <a:cubicBezTo>
                    <a:pt x="1341" y="1075"/>
                    <a:pt x="1348" y="1071"/>
                    <a:pt x="1357" y="1065"/>
                  </a:cubicBezTo>
                  <a:cubicBezTo>
                    <a:pt x="1365" y="1059"/>
                    <a:pt x="1373" y="1052"/>
                    <a:pt x="1382" y="1043"/>
                  </a:cubicBezTo>
                  <a:cubicBezTo>
                    <a:pt x="1398" y="1027"/>
                    <a:pt x="1409" y="1010"/>
                    <a:pt x="1415" y="992"/>
                  </a:cubicBezTo>
                  <a:cubicBezTo>
                    <a:pt x="1420" y="973"/>
                    <a:pt x="1421" y="955"/>
                    <a:pt x="1418" y="937"/>
                  </a:cubicBezTo>
                  <a:cubicBezTo>
                    <a:pt x="1415" y="919"/>
                    <a:pt x="1408" y="901"/>
                    <a:pt x="1398" y="883"/>
                  </a:cubicBezTo>
                  <a:cubicBezTo>
                    <a:pt x="1387" y="866"/>
                    <a:pt x="1374" y="849"/>
                    <a:pt x="1359" y="833"/>
                  </a:cubicBezTo>
                  <a:cubicBezTo>
                    <a:pt x="1356" y="847"/>
                    <a:pt x="1349" y="862"/>
                    <a:pt x="1341" y="879"/>
                  </a:cubicBezTo>
                  <a:cubicBezTo>
                    <a:pt x="1332" y="896"/>
                    <a:pt x="1320" y="912"/>
                    <a:pt x="1304" y="928"/>
                  </a:cubicBezTo>
                  <a:cubicBezTo>
                    <a:pt x="1286" y="947"/>
                    <a:pt x="1268" y="959"/>
                    <a:pt x="1250" y="967"/>
                  </a:cubicBezTo>
                  <a:cubicBezTo>
                    <a:pt x="1233" y="974"/>
                    <a:pt x="1216" y="978"/>
                    <a:pt x="1200" y="976"/>
                  </a:cubicBezTo>
                  <a:cubicBezTo>
                    <a:pt x="1184" y="975"/>
                    <a:pt x="1168" y="971"/>
                    <a:pt x="1153" y="962"/>
                  </a:cubicBezTo>
                  <a:cubicBezTo>
                    <a:pt x="1138" y="953"/>
                    <a:pt x="1123" y="942"/>
                    <a:pt x="1109" y="928"/>
                  </a:cubicBezTo>
                  <a:cubicBezTo>
                    <a:pt x="1094" y="913"/>
                    <a:pt x="1083" y="897"/>
                    <a:pt x="1074" y="880"/>
                  </a:cubicBezTo>
                  <a:cubicBezTo>
                    <a:pt x="1065" y="863"/>
                    <a:pt x="1060" y="845"/>
                    <a:pt x="1059" y="826"/>
                  </a:cubicBezTo>
                  <a:cubicBezTo>
                    <a:pt x="1058" y="807"/>
                    <a:pt x="1061" y="787"/>
                    <a:pt x="1069" y="767"/>
                  </a:cubicBezTo>
                  <a:cubicBezTo>
                    <a:pt x="1077" y="748"/>
                    <a:pt x="1091" y="728"/>
                    <a:pt x="1110" y="709"/>
                  </a:cubicBezTo>
                  <a:cubicBezTo>
                    <a:pt x="1124" y="695"/>
                    <a:pt x="1138" y="685"/>
                    <a:pt x="1152" y="677"/>
                  </a:cubicBezTo>
                  <a:cubicBezTo>
                    <a:pt x="1166" y="670"/>
                    <a:pt x="1180" y="666"/>
                    <a:pt x="1194" y="665"/>
                  </a:cubicBezTo>
                  <a:cubicBezTo>
                    <a:pt x="1209" y="664"/>
                    <a:pt x="1223" y="665"/>
                    <a:pt x="1238" y="669"/>
                  </a:cubicBezTo>
                  <a:cubicBezTo>
                    <a:pt x="1253" y="673"/>
                    <a:pt x="1267" y="679"/>
                    <a:pt x="1282" y="687"/>
                  </a:cubicBezTo>
                  <a:cubicBezTo>
                    <a:pt x="1297" y="695"/>
                    <a:pt x="1312" y="706"/>
                    <a:pt x="1327" y="718"/>
                  </a:cubicBezTo>
                  <a:cubicBezTo>
                    <a:pt x="1343" y="730"/>
                    <a:pt x="1358" y="744"/>
                    <a:pt x="1373" y="759"/>
                  </a:cubicBezTo>
                  <a:close/>
                  <a:moveTo>
                    <a:pt x="1323" y="798"/>
                  </a:moveTo>
                  <a:cubicBezTo>
                    <a:pt x="1302" y="777"/>
                    <a:pt x="1282" y="760"/>
                    <a:pt x="1264" y="748"/>
                  </a:cubicBezTo>
                  <a:cubicBezTo>
                    <a:pt x="1247" y="736"/>
                    <a:pt x="1230" y="728"/>
                    <a:pt x="1216" y="725"/>
                  </a:cubicBezTo>
                  <a:cubicBezTo>
                    <a:pt x="1201" y="721"/>
                    <a:pt x="1187" y="721"/>
                    <a:pt x="1175" y="726"/>
                  </a:cubicBezTo>
                  <a:cubicBezTo>
                    <a:pt x="1163" y="730"/>
                    <a:pt x="1152" y="737"/>
                    <a:pt x="1141" y="748"/>
                  </a:cubicBezTo>
                  <a:cubicBezTo>
                    <a:pt x="1130" y="759"/>
                    <a:pt x="1123" y="770"/>
                    <a:pt x="1119" y="782"/>
                  </a:cubicBezTo>
                  <a:cubicBezTo>
                    <a:pt x="1115" y="794"/>
                    <a:pt x="1114" y="805"/>
                    <a:pt x="1116" y="817"/>
                  </a:cubicBezTo>
                  <a:cubicBezTo>
                    <a:pt x="1117" y="829"/>
                    <a:pt x="1121" y="840"/>
                    <a:pt x="1127" y="851"/>
                  </a:cubicBezTo>
                  <a:cubicBezTo>
                    <a:pt x="1133" y="862"/>
                    <a:pt x="1141" y="872"/>
                    <a:pt x="1150" y="881"/>
                  </a:cubicBezTo>
                  <a:cubicBezTo>
                    <a:pt x="1160" y="891"/>
                    <a:pt x="1170" y="899"/>
                    <a:pt x="1180" y="905"/>
                  </a:cubicBezTo>
                  <a:cubicBezTo>
                    <a:pt x="1191" y="911"/>
                    <a:pt x="1201" y="915"/>
                    <a:pt x="1212" y="916"/>
                  </a:cubicBezTo>
                  <a:cubicBezTo>
                    <a:pt x="1222" y="917"/>
                    <a:pt x="1233" y="915"/>
                    <a:pt x="1244" y="910"/>
                  </a:cubicBezTo>
                  <a:cubicBezTo>
                    <a:pt x="1254" y="906"/>
                    <a:pt x="1265" y="898"/>
                    <a:pt x="1277" y="887"/>
                  </a:cubicBezTo>
                  <a:cubicBezTo>
                    <a:pt x="1289" y="874"/>
                    <a:pt x="1300" y="860"/>
                    <a:pt x="1308" y="844"/>
                  </a:cubicBezTo>
                  <a:cubicBezTo>
                    <a:pt x="1316" y="829"/>
                    <a:pt x="1321" y="813"/>
                    <a:pt x="1323" y="798"/>
                  </a:cubicBezTo>
                  <a:close/>
                  <a:moveTo>
                    <a:pt x="1701" y="574"/>
                  </a:moveTo>
                  <a:cubicBezTo>
                    <a:pt x="1718" y="592"/>
                    <a:pt x="1731" y="611"/>
                    <a:pt x="1739" y="630"/>
                  </a:cubicBezTo>
                  <a:cubicBezTo>
                    <a:pt x="1746" y="650"/>
                    <a:pt x="1750" y="670"/>
                    <a:pt x="1748" y="690"/>
                  </a:cubicBezTo>
                  <a:cubicBezTo>
                    <a:pt x="1747" y="710"/>
                    <a:pt x="1741" y="730"/>
                    <a:pt x="1731" y="750"/>
                  </a:cubicBezTo>
                  <a:cubicBezTo>
                    <a:pt x="1721" y="770"/>
                    <a:pt x="1707" y="789"/>
                    <a:pt x="1688" y="808"/>
                  </a:cubicBezTo>
                  <a:cubicBezTo>
                    <a:pt x="1678" y="818"/>
                    <a:pt x="1668" y="827"/>
                    <a:pt x="1657" y="834"/>
                  </a:cubicBezTo>
                  <a:cubicBezTo>
                    <a:pt x="1647" y="842"/>
                    <a:pt x="1637" y="848"/>
                    <a:pt x="1627" y="853"/>
                  </a:cubicBezTo>
                  <a:cubicBezTo>
                    <a:pt x="1618" y="858"/>
                    <a:pt x="1610" y="862"/>
                    <a:pt x="1604" y="865"/>
                  </a:cubicBezTo>
                  <a:cubicBezTo>
                    <a:pt x="1597" y="867"/>
                    <a:pt x="1593" y="869"/>
                    <a:pt x="1590" y="869"/>
                  </a:cubicBezTo>
                  <a:cubicBezTo>
                    <a:pt x="1588" y="869"/>
                    <a:pt x="1586" y="869"/>
                    <a:pt x="1584" y="868"/>
                  </a:cubicBezTo>
                  <a:cubicBezTo>
                    <a:pt x="1583" y="868"/>
                    <a:pt x="1581" y="867"/>
                    <a:pt x="1579" y="866"/>
                  </a:cubicBezTo>
                  <a:cubicBezTo>
                    <a:pt x="1577" y="865"/>
                    <a:pt x="1575" y="863"/>
                    <a:pt x="1573" y="861"/>
                  </a:cubicBezTo>
                  <a:cubicBezTo>
                    <a:pt x="1570" y="859"/>
                    <a:pt x="1568" y="857"/>
                    <a:pt x="1565" y="854"/>
                  </a:cubicBezTo>
                  <a:cubicBezTo>
                    <a:pt x="1562" y="851"/>
                    <a:pt x="1559" y="848"/>
                    <a:pt x="1557" y="845"/>
                  </a:cubicBezTo>
                  <a:cubicBezTo>
                    <a:pt x="1555" y="843"/>
                    <a:pt x="1554" y="841"/>
                    <a:pt x="1553" y="838"/>
                  </a:cubicBezTo>
                  <a:cubicBezTo>
                    <a:pt x="1552" y="836"/>
                    <a:pt x="1552" y="834"/>
                    <a:pt x="1552" y="833"/>
                  </a:cubicBezTo>
                  <a:cubicBezTo>
                    <a:pt x="1552" y="831"/>
                    <a:pt x="1553" y="830"/>
                    <a:pt x="1554" y="829"/>
                  </a:cubicBezTo>
                  <a:cubicBezTo>
                    <a:pt x="1556" y="827"/>
                    <a:pt x="1560" y="825"/>
                    <a:pt x="1565" y="824"/>
                  </a:cubicBezTo>
                  <a:cubicBezTo>
                    <a:pt x="1571" y="823"/>
                    <a:pt x="1578" y="820"/>
                    <a:pt x="1587" y="816"/>
                  </a:cubicBezTo>
                  <a:cubicBezTo>
                    <a:pt x="1595" y="813"/>
                    <a:pt x="1605" y="808"/>
                    <a:pt x="1616" y="801"/>
                  </a:cubicBezTo>
                  <a:cubicBezTo>
                    <a:pt x="1627" y="794"/>
                    <a:pt x="1639" y="785"/>
                    <a:pt x="1651" y="773"/>
                  </a:cubicBezTo>
                  <a:cubicBezTo>
                    <a:pt x="1662" y="761"/>
                    <a:pt x="1671" y="750"/>
                    <a:pt x="1678" y="737"/>
                  </a:cubicBezTo>
                  <a:cubicBezTo>
                    <a:pt x="1685" y="725"/>
                    <a:pt x="1689" y="713"/>
                    <a:pt x="1690" y="700"/>
                  </a:cubicBezTo>
                  <a:cubicBezTo>
                    <a:pt x="1691" y="688"/>
                    <a:pt x="1689" y="675"/>
                    <a:pt x="1684" y="662"/>
                  </a:cubicBezTo>
                  <a:cubicBezTo>
                    <a:pt x="1680" y="650"/>
                    <a:pt x="1671" y="637"/>
                    <a:pt x="1658" y="625"/>
                  </a:cubicBezTo>
                  <a:cubicBezTo>
                    <a:pt x="1648" y="614"/>
                    <a:pt x="1637" y="606"/>
                    <a:pt x="1626" y="602"/>
                  </a:cubicBezTo>
                  <a:cubicBezTo>
                    <a:pt x="1614" y="597"/>
                    <a:pt x="1602" y="595"/>
                    <a:pt x="1590" y="597"/>
                  </a:cubicBezTo>
                  <a:cubicBezTo>
                    <a:pt x="1578" y="598"/>
                    <a:pt x="1565" y="603"/>
                    <a:pt x="1552" y="611"/>
                  </a:cubicBezTo>
                  <a:cubicBezTo>
                    <a:pt x="1539" y="619"/>
                    <a:pt x="1525" y="630"/>
                    <a:pt x="1511" y="645"/>
                  </a:cubicBezTo>
                  <a:cubicBezTo>
                    <a:pt x="1500" y="655"/>
                    <a:pt x="1492" y="664"/>
                    <a:pt x="1486" y="673"/>
                  </a:cubicBezTo>
                  <a:cubicBezTo>
                    <a:pt x="1479" y="681"/>
                    <a:pt x="1473" y="689"/>
                    <a:pt x="1466" y="695"/>
                  </a:cubicBezTo>
                  <a:cubicBezTo>
                    <a:pt x="1461" y="700"/>
                    <a:pt x="1457" y="702"/>
                    <a:pt x="1453" y="702"/>
                  </a:cubicBezTo>
                  <a:cubicBezTo>
                    <a:pt x="1449" y="702"/>
                    <a:pt x="1443" y="699"/>
                    <a:pt x="1437" y="692"/>
                  </a:cubicBezTo>
                  <a:lnTo>
                    <a:pt x="1303" y="559"/>
                  </a:lnTo>
                  <a:cubicBezTo>
                    <a:pt x="1297" y="553"/>
                    <a:pt x="1295" y="547"/>
                    <a:pt x="1295" y="542"/>
                  </a:cubicBezTo>
                  <a:cubicBezTo>
                    <a:pt x="1294" y="537"/>
                    <a:pt x="1297" y="532"/>
                    <a:pt x="1302" y="527"/>
                  </a:cubicBezTo>
                  <a:lnTo>
                    <a:pt x="1447" y="381"/>
                  </a:lnTo>
                  <a:cubicBezTo>
                    <a:pt x="1449" y="380"/>
                    <a:pt x="1450" y="379"/>
                    <a:pt x="1452" y="378"/>
                  </a:cubicBezTo>
                  <a:cubicBezTo>
                    <a:pt x="1455" y="378"/>
                    <a:pt x="1457" y="378"/>
                    <a:pt x="1459" y="379"/>
                  </a:cubicBezTo>
                  <a:cubicBezTo>
                    <a:pt x="1461" y="379"/>
                    <a:pt x="1464" y="381"/>
                    <a:pt x="1467" y="383"/>
                  </a:cubicBezTo>
                  <a:cubicBezTo>
                    <a:pt x="1470" y="385"/>
                    <a:pt x="1473" y="387"/>
                    <a:pt x="1476" y="390"/>
                  </a:cubicBezTo>
                  <a:cubicBezTo>
                    <a:pt x="1482" y="396"/>
                    <a:pt x="1486" y="402"/>
                    <a:pt x="1488" y="407"/>
                  </a:cubicBezTo>
                  <a:cubicBezTo>
                    <a:pt x="1489" y="412"/>
                    <a:pt x="1489" y="416"/>
                    <a:pt x="1486" y="419"/>
                  </a:cubicBezTo>
                  <a:lnTo>
                    <a:pt x="1368" y="536"/>
                  </a:lnTo>
                  <a:lnTo>
                    <a:pt x="1461" y="629"/>
                  </a:lnTo>
                  <a:cubicBezTo>
                    <a:pt x="1465" y="622"/>
                    <a:pt x="1471" y="616"/>
                    <a:pt x="1477" y="610"/>
                  </a:cubicBezTo>
                  <a:cubicBezTo>
                    <a:pt x="1482" y="604"/>
                    <a:pt x="1489" y="597"/>
                    <a:pt x="1497" y="589"/>
                  </a:cubicBezTo>
                  <a:cubicBezTo>
                    <a:pt x="1515" y="571"/>
                    <a:pt x="1533" y="557"/>
                    <a:pt x="1551" y="548"/>
                  </a:cubicBezTo>
                  <a:cubicBezTo>
                    <a:pt x="1569" y="539"/>
                    <a:pt x="1587" y="534"/>
                    <a:pt x="1604" y="533"/>
                  </a:cubicBezTo>
                  <a:cubicBezTo>
                    <a:pt x="1622" y="532"/>
                    <a:pt x="1638" y="535"/>
                    <a:pt x="1655" y="542"/>
                  </a:cubicBezTo>
                  <a:cubicBezTo>
                    <a:pt x="1671" y="549"/>
                    <a:pt x="1686" y="560"/>
                    <a:pt x="1701" y="574"/>
                  </a:cubicBezTo>
                  <a:close/>
                  <a:moveTo>
                    <a:pt x="1745" y="246"/>
                  </a:moveTo>
                  <a:cubicBezTo>
                    <a:pt x="1759" y="259"/>
                    <a:pt x="1769" y="272"/>
                    <a:pt x="1777" y="286"/>
                  </a:cubicBezTo>
                  <a:cubicBezTo>
                    <a:pt x="1785" y="299"/>
                    <a:pt x="1789" y="313"/>
                    <a:pt x="1791" y="326"/>
                  </a:cubicBezTo>
                  <a:cubicBezTo>
                    <a:pt x="1792" y="340"/>
                    <a:pt x="1791" y="353"/>
                    <a:pt x="1786" y="366"/>
                  </a:cubicBezTo>
                  <a:cubicBezTo>
                    <a:pt x="1781" y="380"/>
                    <a:pt x="1773" y="392"/>
                    <a:pt x="1760" y="405"/>
                  </a:cubicBezTo>
                  <a:cubicBezTo>
                    <a:pt x="1748" y="417"/>
                    <a:pt x="1736" y="426"/>
                    <a:pt x="1723" y="430"/>
                  </a:cubicBezTo>
                  <a:cubicBezTo>
                    <a:pt x="1710" y="435"/>
                    <a:pt x="1697" y="437"/>
                    <a:pt x="1684" y="435"/>
                  </a:cubicBezTo>
                  <a:cubicBezTo>
                    <a:pt x="1671" y="433"/>
                    <a:pt x="1658" y="429"/>
                    <a:pt x="1645" y="421"/>
                  </a:cubicBezTo>
                  <a:cubicBezTo>
                    <a:pt x="1632" y="413"/>
                    <a:pt x="1619" y="402"/>
                    <a:pt x="1605" y="388"/>
                  </a:cubicBezTo>
                  <a:cubicBezTo>
                    <a:pt x="1593" y="376"/>
                    <a:pt x="1583" y="363"/>
                    <a:pt x="1575" y="350"/>
                  </a:cubicBezTo>
                  <a:cubicBezTo>
                    <a:pt x="1567" y="336"/>
                    <a:pt x="1562" y="323"/>
                    <a:pt x="1560" y="310"/>
                  </a:cubicBezTo>
                  <a:cubicBezTo>
                    <a:pt x="1559" y="296"/>
                    <a:pt x="1560" y="283"/>
                    <a:pt x="1565" y="269"/>
                  </a:cubicBezTo>
                  <a:cubicBezTo>
                    <a:pt x="1569" y="256"/>
                    <a:pt x="1578" y="243"/>
                    <a:pt x="1590" y="231"/>
                  </a:cubicBezTo>
                  <a:cubicBezTo>
                    <a:pt x="1604" y="217"/>
                    <a:pt x="1617" y="208"/>
                    <a:pt x="1631" y="204"/>
                  </a:cubicBezTo>
                  <a:cubicBezTo>
                    <a:pt x="1644" y="199"/>
                    <a:pt x="1658" y="198"/>
                    <a:pt x="1671" y="201"/>
                  </a:cubicBezTo>
                  <a:cubicBezTo>
                    <a:pt x="1684" y="203"/>
                    <a:pt x="1697" y="208"/>
                    <a:pt x="1709" y="216"/>
                  </a:cubicBezTo>
                  <a:cubicBezTo>
                    <a:pt x="1722" y="224"/>
                    <a:pt x="1734" y="234"/>
                    <a:pt x="1745" y="246"/>
                  </a:cubicBezTo>
                  <a:close/>
                  <a:moveTo>
                    <a:pt x="1711" y="283"/>
                  </a:moveTo>
                  <a:cubicBezTo>
                    <a:pt x="1702" y="273"/>
                    <a:pt x="1693" y="265"/>
                    <a:pt x="1684" y="259"/>
                  </a:cubicBezTo>
                  <a:cubicBezTo>
                    <a:pt x="1675" y="253"/>
                    <a:pt x="1667" y="249"/>
                    <a:pt x="1659" y="247"/>
                  </a:cubicBezTo>
                  <a:cubicBezTo>
                    <a:pt x="1652" y="245"/>
                    <a:pt x="1644" y="245"/>
                    <a:pt x="1637" y="247"/>
                  </a:cubicBezTo>
                  <a:cubicBezTo>
                    <a:pt x="1630" y="249"/>
                    <a:pt x="1623" y="253"/>
                    <a:pt x="1617" y="260"/>
                  </a:cubicBezTo>
                  <a:cubicBezTo>
                    <a:pt x="1611" y="266"/>
                    <a:pt x="1607" y="272"/>
                    <a:pt x="1605" y="279"/>
                  </a:cubicBezTo>
                  <a:cubicBezTo>
                    <a:pt x="1603" y="286"/>
                    <a:pt x="1603" y="293"/>
                    <a:pt x="1605" y="300"/>
                  </a:cubicBezTo>
                  <a:cubicBezTo>
                    <a:pt x="1607" y="308"/>
                    <a:pt x="1611" y="316"/>
                    <a:pt x="1617" y="324"/>
                  </a:cubicBezTo>
                  <a:cubicBezTo>
                    <a:pt x="1622" y="333"/>
                    <a:pt x="1630" y="341"/>
                    <a:pt x="1639" y="351"/>
                  </a:cubicBezTo>
                  <a:cubicBezTo>
                    <a:pt x="1651" y="362"/>
                    <a:pt x="1661" y="371"/>
                    <a:pt x="1671" y="377"/>
                  </a:cubicBezTo>
                  <a:cubicBezTo>
                    <a:pt x="1680" y="383"/>
                    <a:pt x="1688" y="387"/>
                    <a:pt x="1696" y="389"/>
                  </a:cubicBezTo>
                  <a:cubicBezTo>
                    <a:pt x="1703" y="390"/>
                    <a:pt x="1710" y="390"/>
                    <a:pt x="1716" y="387"/>
                  </a:cubicBezTo>
                  <a:cubicBezTo>
                    <a:pt x="1723" y="384"/>
                    <a:pt x="1729" y="380"/>
                    <a:pt x="1734" y="374"/>
                  </a:cubicBezTo>
                  <a:cubicBezTo>
                    <a:pt x="1741" y="368"/>
                    <a:pt x="1745" y="361"/>
                    <a:pt x="1747" y="354"/>
                  </a:cubicBezTo>
                  <a:cubicBezTo>
                    <a:pt x="1749" y="347"/>
                    <a:pt x="1749" y="340"/>
                    <a:pt x="1746" y="332"/>
                  </a:cubicBezTo>
                  <a:cubicBezTo>
                    <a:pt x="1744" y="325"/>
                    <a:pt x="1740" y="317"/>
                    <a:pt x="1734" y="308"/>
                  </a:cubicBezTo>
                  <a:cubicBezTo>
                    <a:pt x="1728" y="300"/>
                    <a:pt x="1720" y="292"/>
                    <a:pt x="1711" y="283"/>
                  </a:cubicBezTo>
                  <a:close/>
                  <a:moveTo>
                    <a:pt x="2104" y="216"/>
                  </a:moveTo>
                  <a:cubicBezTo>
                    <a:pt x="2117" y="229"/>
                    <a:pt x="2127" y="243"/>
                    <a:pt x="2135" y="256"/>
                  </a:cubicBezTo>
                  <a:cubicBezTo>
                    <a:pt x="2143" y="270"/>
                    <a:pt x="2148" y="283"/>
                    <a:pt x="2149" y="297"/>
                  </a:cubicBezTo>
                  <a:cubicBezTo>
                    <a:pt x="2151" y="310"/>
                    <a:pt x="2149" y="324"/>
                    <a:pt x="2144" y="337"/>
                  </a:cubicBezTo>
                  <a:cubicBezTo>
                    <a:pt x="2139" y="350"/>
                    <a:pt x="2131" y="363"/>
                    <a:pt x="2119" y="375"/>
                  </a:cubicBezTo>
                  <a:cubicBezTo>
                    <a:pt x="2106" y="387"/>
                    <a:pt x="2094" y="396"/>
                    <a:pt x="2081" y="401"/>
                  </a:cubicBezTo>
                  <a:cubicBezTo>
                    <a:pt x="2068" y="406"/>
                    <a:pt x="2056" y="407"/>
                    <a:pt x="2043" y="406"/>
                  </a:cubicBezTo>
                  <a:cubicBezTo>
                    <a:pt x="2030" y="404"/>
                    <a:pt x="2017" y="399"/>
                    <a:pt x="2003" y="391"/>
                  </a:cubicBezTo>
                  <a:cubicBezTo>
                    <a:pt x="1990" y="383"/>
                    <a:pt x="1977" y="372"/>
                    <a:pt x="1963" y="359"/>
                  </a:cubicBezTo>
                  <a:cubicBezTo>
                    <a:pt x="1951" y="346"/>
                    <a:pt x="1941" y="334"/>
                    <a:pt x="1933" y="320"/>
                  </a:cubicBezTo>
                  <a:cubicBezTo>
                    <a:pt x="1925" y="307"/>
                    <a:pt x="1921" y="294"/>
                    <a:pt x="1919" y="280"/>
                  </a:cubicBezTo>
                  <a:cubicBezTo>
                    <a:pt x="1917" y="267"/>
                    <a:pt x="1918" y="253"/>
                    <a:pt x="1923" y="240"/>
                  </a:cubicBezTo>
                  <a:cubicBezTo>
                    <a:pt x="1928" y="227"/>
                    <a:pt x="1936" y="214"/>
                    <a:pt x="1949" y="201"/>
                  </a:cubicBezTo>
                  <a:cubicBezTo>
                    <a:pt x="1962" y="188"/>
                    <a:pt x="1975" y="179"/>
                    <a:pt x="1989" y="174"/>
                  </a:cubicBezTo>
                  <a:cubicBezTo>
                    <a:pt x="2003" y="170"/>
                    <a:pt x="2016" y="169"/>
                    <a:pt x="2029" y="171"/>
                  </a:cubicBezTo>
                  <a:cubicBezTo>
                    <a:pt x="2042" y="173"/>
                    <a:pt x="2055" y="179"/>
                    <a:pt x="2068" y="187"/>
                  </a:cubicBezTo>
                  <a:cubicBezTo>
                    <a:pt x="2080" y="195"/>
                    <a:pt x="2092" y="205"/>
                    <a:pt x="2104" y="216"/>
                  </a:cubicBezTo>
                  <a:close/>
                  <a:moveTo>
                    <a:pt x="2069" y="253"/>
                  </a:moveTo>
                  <a:cubicBezTo>
                    <a:pt x="2060" y="244"/>
                    <a:pt x="2051" y="236"/>
                    <a:pt x="2042" y="230"/>
                  </a:cubicBezTo>
                  <a:cubicBezTo>
                    <a:pt x="2033" y="224"/>
                    <a:pt x="2025" y="220"/>
                    <a:pt x="2018" y="218"/>
                  </a:cubicBezTo>
                  <a:cubicBezTo>
                    <a:pt x="2010" y="216"/>
                    <a:pt x="2002" y="216"/>
                    <a:pt x="1995" y="218"/>
                  </a:cubicBezTo>
                  <a:cubicBezTo>
                    <a:pt x="1988" y="220"/>
                    <a:pt x="1982" y="224"/>
                    <a:pt x="1975" y="230"/>
                  </a:cubicBezTo>
                  <a:cubicBezTo>
                    <a:pt x="1970" y="236"/>
                    <a:pt x="1966" y="243"/>
                    <a:pt x="1964" y="249"/>
                  </a:cubicBezTo>
                  <a:cubicBezTo>
                    <a:pt x="1961" y="256"/>
                    <a:pt x="1961" y="263"/>
                    <a:pt x="1963" y="271"/>
                  </a:cubicBezTo>
                  <a:cubicBezTo>
                    <a:pt x="1965" y="278"/>
                    <a:pt x="1969" y="286"/>
                    <a:pt x="1975" y="295"/>
                  </a:cubicBezTo>
                  <a:cubicBezTo>
                    <a:pt x="1981" y="303"/>
                    <a:pt x="1988" y="312"/>
                    <a:pt x="1998" y="321"/>
                  </a:cubicBezTo>
                  <a:cubicBezTo>
                    <a:pt x="2009" y="333"/>
                    <a:pt x="2020" y="342"/>
                    <a:pt x="2029" y="348"/>
                  </a:cubicBezTo>
                  <a:cubicBezTo>
                    <a:pt x="2038" y="354"/>
                    <a:pt x="2047" y="358"/>
                    <a:pt x="2054" y="359"/>
                  </a:cubicBezTo>
                  <a:cubicBezTo>
                    <a:pt x="2061" y="361"/>
                    <a:pt x="2068" y="360"/>
                    <a:pt x="2075" y="358"/>
                  </a:cubicBezTo>
                  <a:cubicBezTo>
                    <a:pt x="2081" y="355"/>
                    <a:pt x="2087" y="351"/>
                    <a:pt x="2093" y="345"/>
                  </a:cubicBezTo>
                  <a:cubicBezTo>
                    <a:pt x="2099" y="338"/>
                    <a:pt x="2104" y="331"/>
                    <a:pt x="2105" y="324"/>
                  </a:cubicBezTo>
                  <a:cubicBezTo>
                    <a:pt x="2107" y="318"/>
                    <a:pt x="2107" y="310"/>
                    <a:pt x="2105" y="303"/>
                  </a:cubicBezTo>
                  <a:cubicBezTo>
                    <a:pt x="2102" y="295"/>
                    <a:pt x="2098" y="287"/>
                    <a:pt x="2092" y="279"/>
                  </a:cubicBezTo>
                  <a:cubicBezTo>
                    <a:pt x="2086" y="271"/>
                    <a:pt x="2079" y="262"/>
                    <a:pt x="2069" y="253"/>
                  </a:cubicBezTo>
                  <a:close/>
                  <a:moveTo>
                    <a:pt x="1923" y="567"/>
                  </a:moveTo>
                  <a:cubicBezTo>
                    <a:pt x="1924" y="570"/>
                    <a:pt x="1924" y="572"/>
                    <a:pt x="1923" y="574"/>
                  </a:cubicBezTo>
                  <a:cubicBezTo>
                    <a:pt x="1923" y="576"/>
                    <a:pt x="1922" y="578"/>
                    <a:pt x="1921" y="580"/>
                  </a:cubicBezTo>
                  <a:cubicBezTo>
                    <a:pt x="1920" y="582"/>
                    <a:pt x="1918" y="585"/>
                    <a:pt x="1916" y="587"/>
                  </a:cubicBezTo>
                  <a:cubicBezTo>
                    <a:pt x="1914" y="590"/>
                    <a:pt x="1912" y="593"/>
                    <a:pt x="1908" y="596"/>
                  </a:cubicBezTo>
                  <a:cubicBezTo>
                    <a:pt x="1904" y="600"/>
                    <a:pt x="1901" y="603"/>
                    <a:pt x="1898" y="604"/>
                  </a:cubicBezTo>
                  <a:cubicBezTo>
                    <a:pt x="1895" y="606"/>
                    <a:pt x="1893" y="607"/>
                    <a:pt x="1891" y="607"/>
                  </a:cubicBezTo>
                  <a:cubicBezTo>
                    <a:pt x="1889" y="606"/>
                    <a:pt x="1887" y="605"/>
                    <a:pt x="1886" y="604"/>
                  </a:cubicBezTo>
                  <a:cubicBezTo>
                    <a:pt x="1884" y="602"/>
                    <a:pt x="1883" y="599"/>
                    <a:pt x="1882" y="596"/>
                  </a:cubicBezTo>
                  <a:lnTo>
                    <a:pt x="1784" y="39"/>
                  </a:lnTo>
                  <a:cubicBezTo>
                    <a:pt x="1783" y="37"/>
                    <a:pt x="1783" y="35"/>
                    <a:pt x="1783" y="33"/>
                  </a:cubicBezTo>
                  <a:cubicBezTo>
                    <a:pt x="1783" y="31"/>
                    <a:pt x="1784" y="29"/>
                    <a:pt x="1786" y="26"/>
                  </a:cubicBezTo>
                  <a:cubicBezTo>
                    <a:pt x="1787" y="24"/>
                    <a:pt x="1788" y="22"/>
                    <a:pt x="1790" y="19"/>
                  </a:cubicBezTo>
                  <a:cubicBezTo>
                    <a:pt x="1792" y="17"/>
                    <a:pt x="1795" y="13"/>
                    <a:pt x="1799" y="10"/>
                  </a:cubicBezTo>
                  <a:cubicBezTo>
                    <a:pt x="1802" y="6"/>
                    <a:pt x="1806" y="4"/>
                    <a:pt x="1809" y="2"/>
                  </a:cubicBezTo>
                  <a:cubicBezTo>
                    <a:pt x="1811" y="0"/>
                    <a:pt x="1814" y="0"/>
                    <a:pt x="1816" y="0"/>
                  </a:cubicBezTo>
                  <a:cubicBezTo>
                    <a:pt x="1818" y="0"/>
                    <a:pt x="1820" y="1"/>
                    <a:pt x="1822" y="3"/>
                  </a:cubicBezTo>
                  <a:cubicBezTo>
                    <a:pt x="1823" y="5"/>
                    <a:pt x="1824" y="7"/>
                    <a:pt x="1825" y="11"/>
                  </a:cubicBezTo>
                  <a:lnTo>
                    <a:pt x="1923" y="567"/>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9" name="Freeform 37"/>
            <p:cNvSpPr>
              <a:spLocks noEditPoints="1"/>
            </p:cNvSpPr>
            <p:nvPr/>
          </p:nvSpPr>
          <p:spPr bwMode="auto">
            <a:xfrm>
              <a:off x="4488" y="2967"/>
              <a:ext cx="478" cy="485"/>
            </a:xfrm>
            <a:custGeom>
              <a:avLst/>
              <a:gdLst>
                <a:gd name="T0" fmla="*/ 356 w 2416"/>
                <a:gd name="T1" fmla="*/ 2405 h 2453"/>
                <a:gd name="T2" fmla="*/ 250 w 2416"/>
                <a:gd name="T3" fmla="*/ 2432 h 2453"/>
                <a:gd name="T4" fmla="*/ 324 w 2416"/>
                <a:gd name="T5" fmla="*/ 2367 h 2453"/>
                <a:gd name="T6" fmla="*/ 192 w 2416"/>
                <a:gd name="T7" fmla="*/ 2291 h 2453"/>
                <a:gd name="T8" fmla="*/ 52 w 2416"/>
                <a:gd name="T9" fmla="*/ 2032 h 2453"/>
                <a:gd name="T10" fmla="*/ 265 w 2416"/>
                <a:gd name="T11" fmla="*/ 2122 h 2453"/>
                <a:gd name="T12" fmla="*/ 69 w 2416"/>
                <a:gd name="T13" fmla="*/ 2174 h 2453"/>
                <a:gd name="T14" fmla="*/ 265 w 2416"/>
                <a:gd name="T15" fmla="*/ 2122 h 2453"/>
                <a:gd name="T16" fmla="*/ 569 w 2416"/>
                <a:gd name="T17" fmla="*/ 2177 h 2453"/>
                <a:gd name="T18" fmla="*/ 499 w 2416"/>
                <a:gd name="T19" fmla="*/ 2169 h 2453"/>
                <a:gd name="T20" fmla="*/ 593 w 2416"/>
                <a:gd name="T21" fmla="*/ 2096 h 2453"/>
                <a:gd name="T22" fmla="*/ 494 w 2416"/>
                <a:gd name="T23" fmla="*/ 1935 h 2453"/>
                <a:gd name="T24" fmla="*/ 236 w 2416"/>
                <a:gd name="T25" fmla="*/ 1866 h 2453"/>
                <a:gd name="T26" fmla="*/ 429 w 2416"/>
                <a:gd name="T27" fmla="*/ 1731 h 2453"/>
                <a:gd name="T28" fmla="*/ 546 w 2416"/>
                <a:gd name="T29" fmla="*/ 1857 h 2453"/>
                <a:gd name="T30" fmla="*/ 708 w 2416"/>
                <a:gd name="T31" fmla="*/ 1723 h 2453"/>
                <a:gd name="T32" fmla="*/ 512 w 2416"/>
                <a:gd name="T33" fmla="*/ 1587 h 2453"/>
                <a:gd name="T34" fmla="*/ 631 w 2416"/>
                <a:gd name="T35" fmla="*/ 1577 h 2453"/>
                <a:gd name="T36" fmla="*/ 587 w 2416"/>
                <a:gd name="T37" fmla="*/ 1669 h 2453"/>
                <a:gd name="T38" fmla="*/ 681 w 2416"/>
                <a:gd name="T39" fmla="*/ 1626 h 2453"/>
                <a:gd name="T40" fmla="*/ 1029 w 2416"/>
                <a:gd name="T41" fmla="*/ 1719 h 2453"/>
                <a:gd name="T42" fmla="*/ 896 w 2416"/>
                <a:gd name="T43" fmla="*/ 1519 h 2453"/>
                <a:gd name="T44" fmla="*/ 965 w 2416"/>
                <a:gd name="T45" fmla="*/ 1536 h 2453"/>
                <a:gd name="T46" fmla="*/ 976 w 2416"/>
                <a:gd name="T47" fmla="*/ 1666 h 2453"/>
                <a:gd name="T48" fmla="*/ 1017 w 2416"/>
                <a:gd name="T49" fmla="*/ 1571 h 2453"/>
                <a:gd name="T50" fmla="*/ 838 w 2416"/>
                <a:gd name="T51" fmla="*/ 1925 h 2453"/>
                <a:gd name="T52" fmla="*/ 746 w 2416"/>
                <a:gd name="T53" fmla="*/ 1328 h 2453"/>
                <a:gd name="T54" fmla="*/ 1173 w 2416"/>
                <a:gd name="T55" fmla="*/ 1349 h 2453"/>
                <a:gd name="T56" fmla="*/ 1135 w 2416"/>
                <a:gd name="T57" fmla="*/ 1325 h 2453"/>
                <a:gd name="T58" fmla="*/ 1541 w 2416"/>
                <a:gd name="T59" fmla="*/ 1203 h 2453"/>
                <a:gd name="T60" fmla="*/ 1340 w 2416"/>
                <a:gd name="T61" fmla="*/ 1377 h 2453"/>
                <a:gd name="T62" fmla="*/ 1125 w 2416"/>
                <a:gd name="T63" fmla="*/ 1132 h 2453"/>
                <a:gd name="T64" fmla="*/ 1084 w 2416"/>
                <a:gd name="T65" fmla="*/ 1115 h 2453"/>
                <a:gd name="T66" fmla="*/ 1138 w 2416"/>
                <a:gd name="T67" fmla="*/ 952 h 2453"/>
                <a:gd name="T68" fmla="*/ 1515 w 2416"/>
                <a:gd name="T69" fmla="*/ 1176 h 2453"/>
                <a:gd name="T70" fmla="*/ 1706 w 2416"/>
                <a:gd name="T71" fmla="*/ 1055 h 2453"/>
                <a:gd name="T72" fmla="*/ 1331 w 2416"/>
                <a:gd name="T73" fmla="*/ 777 h 2453"/>
                <a:gd name="T74" fmla="*/ 1565 w 2416"/>
                <a:gd name="T75" fmla="*/ 774 h 2453"/>
                <a:gd name="T76" fmla="*/ 1389 w 2416"/>
                <a:gd name="T77" fmla="*/ 843 h 2453"/>
                <a:gd name="T78" fmla="*/ 1693 w 2416"/>
                <a:gd name="T79" fmla="*/ 987 h 2453"/>
                <a:gd name="T80" fmla="*/ 1976 w 2416"/>
                <a:gd name="T81" fmla="*/ 583 h 2453"/>
                <a:gd name="T82" fmla="*/ 1687 w 2416"/>
                <a:gd name="T83" fmla="*/ 737 h 2453"/>
                <a:gd name="T84" fmla="*/ 1836 w 2416"/>
                <a:gd name="T85" fmla="*/ 441 h 2453"/>
                <a:gd name="T86" fmla="*/ 1693 w 2416"/>
                <a:gd name="T87" fmla="*/ 470 h 2453"/>
                <a:gd name="T88" fmla="*/ 1850 w 2416"/>
                <a:gd name="T89" fmla="*/ 778 h 2453"/>
                <a:gd name="T90" fmla="*/ 1906 w 2416"/>
                <a:gd name="T91" fmla="*/ 592 h 2453"/>
                <a:gd name="T92" fmla="*/ 1988 w 2416"/>
                <a:gd name="T93" fmla="*/ 430 h 2453"/>
                <a:gd name="T94" fmla="*/ 1856 w 2416"/>
                <a:gd name="T95" fmla="*/ 231 h 2453"/>
                <a:gd name="T96" fmla="*/ 1925 w 2416"/>
                <a:gd name="T97" fmla="*/ 247 h 2453"/>
                <a:gd name="T98" fmla="*/ 1936 w 2416"/>
                <a:gd name="T99" fmla="*/ 377 h 2453"/>
                <a:gd name="T100" fmla="*/ 1977 w 2416"/>
                <a:gd name="T101" fmla="*/ 283 h 2453"/>
                <a:gd name="T102" fmla="*/ 2308 w 2416"/>
                <a:gd name="T103" fmla="*/ 406 h 2453"/>
                <a:gd name="T104" fmla="*/ 2254 w 2416"/>
                <a:gd name="T105" fmla="*/ 174 h 2453"/>
                <a:gd name="T106" fmla="*/ 2261 w 2416"/>
                <a:gd name="T107" fmla="*/ 218 h 2453"/>
                <a:gd name="T108" fmla="*/ 2319 w 2416"/>
                <a:gd name="T109" fmla="*/ 359 h 2453"/>
                <a:gd name="T110" fmla="*/ 2188 w 2416"/>
                <a:gd name="T111" fmla="*/ 567 h 2453"/>
                <a:gd name="T112" fmla="*/ 2151 w 2416"/>
                <a:gd name="T113" fmla="*/ 603 h 2453"/>
                <a:gd name="T114" fmla="*/ 2074 w 2416"/>
                <a:gd name="T115" fmla="*/ 2 h 2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16" h="2453">
                  <a:moveTo>
                    <a:pt x="314" y="2082"/>
                  </a:moveTo>
                  <a:cubicBezTo>
                    <a:pt x="329" y="2097"/>
                    <a:pt x="342" y="2112"/>
                    <a:pt x="355" y="2128"/>
                  </a:cubicBezTo>
                  <a:cubicBezTo>
                    <a:pt x="368" y="2144"/>
                    <a:pt x="379" y="2161"/>
                    <a:pt x="388" y="2179"/>
                  </a:cubicBezTo>
                  <a:cubicBezTo>
                    <a:pt x="398" y="2196"/>
                    <a:pt x="405" y="2214"/>
                    <a:pt x="410" y="2233"/>
                  </a:cubicBezTo>
                  <a:cubicBezTo>
                    <a:pt x="415" y="2252"/>
                    <a:pt x="416" y="2271"/>
                    <a:pt x="415" y="2290"/>
                  </a:cubicBezTo>
                  <a:cubicBezTo>
                    <a:pt x="413" y="2309"/>
                    <a:pt x="408" y="2328"/>
                    <a:pt x="398" y="2348"/>
                  </a:cubicBezTo>
                  <a:cubicBezTo>
                    <a:pt x="389" y="2367"/>
                    <a:pt x="375" y="2386"/>
                    <a:pt x="356" y="2405"/>
                  </a:cubicBezTo>
                  <a:cubicBezTo>
                    <a:pt x="349" y="2412"/>
                    <a:pt x="341" y="2419"/>
                    <a:pt x="333" y="2425"/>
                  </a:cubicBezTo>
                  <a:cubicBezTo>
                    <a:pt x="326" y="2431"/>
                    <a:pt x="318" y="2436"/>
                    <a:pt x="311" y="2440"/>
                  </a:cubicBezTo>
                  <a:cubicBezTo>
                    <a:pt x="305" y="2444"/>
                    <a:pt x="299" y="2447"/>
                    <a:pt x="293" y="2450"/>
                  </a:cubicBezTo>
                  <a:cubicBezTo>
                    <a:pt x="288" y="2452"/>
                    <a:pt x="284" y="2453"/>
                    <a:pt x="281" y="2453"/>
                  </a:cubicBezTo>
                  <a:cubicBezTo>
                    <a:pt x="277" y="2453"/>
                    <a:pt x="274" y="2453"/>
                    <a:pt x="271" y="2451"/>
                  </a:cubicBezTo>
                  <a:cubicBezTo>
                    <a:pt x="267" y="2449"/>
                    <a:pt x="263" y="2446"/>
                    <a:pt x="259" y="2441"/>
                  </a:cubicBezTo>
                  <a:cubicBezTo>
                    <a:pt x="255" y="2438"/>
                    <a:pt x="252" y="2434"/>
                    <a:pt x="250" y="2432"/>
                  </a:cubicBezTo>
                  <a:cubicBezTo>
                    <a:pt x="249" y="2430"/>
                    <a:pt x="247" y="2427"/>
                    <a:pt x="247" y="2426"/>
                  </a:cubicBezTo>
                  <a:cubicBezTo>
                    <a:pt x="246" y="2424"/>
                    <a:pt x="246" y="2423"/>
                    <a:pt x="246" y="2421"/>
                  </a:cubicBezTo>
                  <a:cubicBezTo>
                    <a:pt x="247" y="2420"/>
                    <a:pt x="248" y="2418"/>
                    <a:pt x="249" y="2417"/>
                  </a:cubicBezTo>
                  <a:cubicBezTo>
                    <a:pt x="251" y="2415"/>
                    <a:pt x="254" y="2413"/>
                    <a:pt x="259" y="2411"/>
                  </a:cubicBezTo>
                  <a:cubicBezTo>
                    <a:pt x="264" y="2409"/>
                    <a:pt x="269" y="2406"/>
                    <a:pt x="276" y="2402"/>
                  </a:cubicBezTo>
                  <a:cubicBezTo>
                    <a:pt x="283" y="2399"/>
                    <a:pt x="290" y="2394"/>
                    <a:pt x="298" y="2389"/>
                  </a:cubicBezTo>
                  <a:cubicBezTo>
                    <a:pt x="306" y="2383"/>
                    <a:pt x="315" y="2376"/>
                    <a:pt x="324" y="2367"/>
                  </a:cubicBezTo>
                  <a:cubicBezTo>
                    <a:pt x="340" y="2351"/>
                    <a:pt x="351" y="2333"/>
                    <a:pt x="356" y="2315"/>
                  </a:cubicBezTo>
                  <a:cubicBezTo>
                    <a:pt x="362" y="2297"/>
                    <a:pt x="363" y="2279"/>
                    <a:pt x="360" y="2261"/>
                  </a:cubicBezTo>
                  <a:cubicBezTo>
                    <a:pt x="356" y="2243"/>
                    <a:pt x="350" y="2225"/>
                    <a:pt x="339" y="2207"/>
                  </a:cubicBezTo>
                  <a:cubicBezTo>
                    <a:pt x="329" y="2189"/>
                    <a:pt x="316" y="2172"/>
                    <a:pt x="301" y="2156"/>
                  </a:cubicBezTo>
                  <a:cubicBezTo>
                    <a:pt x="297" y="2171"/>
                    <a:pt x="291" y="2186"/>
                    <a:pt x="283" y="2203"/>
                  </a:cubicBezTo>
                  <a:cubicBezTo>
                    <a:pt x="274" y="2219"/>
                    <a:pt x="262" y="2236"/>
                    <a:pt x="246" y="2252"/>
                  </a:cubicBezTo>
                  <a:cubicBezTo>
                    <a:pt x="227" y="2270"/>
                    <a:pt x="209" y="2283"/>
                    <a:pt x="192" y="2291"/>
                  </a:cubicBezTo>
                  <a:cubicBezTo>
                    <a:pt x="174" y="2298"/>
                    <a:pt x="158" y="2301"/>
                    <a:pt x="141" y="2300"/>
                  </a:cubicBezTo>
                  <a:cubicBezTo>
                    <a:pt x="125" y="2299"/>
                    <a:pt x="110" y="2294"/>
                    <a:pt x="94" y="2286"/>
                  </a:cubicBezTo>
                  <a:cubicBezTo>
                    <a:pt x="79" y="2277"/>
                    <a:pt x="65" y="2266"/>
                    <a:pt x="51" y="2252"/>
                  </a:cubicBezTo>
                  <a:cubicBezTo>
                    <a:pt x="36" y="2237"/>
                    <a:pt x="24" y="2221"/>
                    <a:pt x="15" y="2204"/>
                  </a:cubicBezTo>
                  <a:cubicBezTo>
                    <a:pt x="7" y="2186"/>
                    <a:pt x="2" y="2168"/>
                    <a:pt x="1" y="2149"/>
                  </a:cubicBezTo>
                  <a:cubicBezTo>
                    <a:pt x="0" y="2130"/>
                    <a:pt x="3" y="2111"/>
                    <a:pt x="11" y="2091"/>
                  </a:cubicBezTo>
                  <a:cubicBezTo>
                    <a:pt x="19" y="2071"/>
                    <a:pt x="33" y="2052"/>
                    <a:pt x="52" y="2032"/>
                  </a:cubicBezTo>
                  <a:cubicBezTo>
                    <a:pt x="66" y="2019"/>
                    <a:pt x="79" y="2008"/>
                    <a:pt x="94" y="2001"/>
                  </a:cubicBezTo>
                  <a:cubicBezTo>
                    <a:pt x="108" y="1994"/>
                    <a:pt x="122" y="1990"/>
                    <a:pt x="136" y="1989"/>
                  </a:cubicBezTo>
                  <a:cubicBezTo>
                    <a:pt x="150" y="1987"/>
                    <a:pt x="165" y="1989"/>
                    <a:pt x="180" y="1992"/>
                  </a:cubicBezTo>
                  <a:cubicBezTo>
                    <a:pt x="194" y="1996"/>
                    <a:pt x="209" y="2002"/>
                    <a:pt x="224" y="2011"/>
                  </a:cubicBezTo>
                  <a:cubicBezTo>
                    <a:pt x="239" y="2019"/>
                    <a:pt x="254" y="2029"/>
                    <a:pt x="269" y="2042"/>
                  </a:cubicBezTo>
                  <a:cubicBezTo>
                    <a:pt x="284" y="2054"/>
                    <a:pt x="299" y="2067"/>
                    <a:pt x="314" y="2082"/>
                  </a:cubicBezTo>
                  <a:close/>
                  <a:moveTo>
                    <a:pt x="265" y="2122"/>
                  </a:moveTo>
                  <a:cubicBezTo>
                    <a:pt x="243" y="2100"/>
                    <a:pt x="224" y="2084"/>
                    <a:pt x="206" y="2072"/>
                  </a:cubicBezTo>
                  <a:cubicBezTo>
                    <a:pt x="188" y="2060"/>
                    <a:pt x="172" y="2052"/>
                    <a:pt x="157" y="2048"/>
                  </a:cubicBezTo>
                  <a:cubicBezTo>
                    <a:pt x="143" y="2045"/>
                    <a:pt x="129" y="2045"/>
                    <a:pt x="117" y="2049"/>
                  </a:cubicBezTo>
                  <a:cubicBezTo>
                    <a:pt x="105" y="2053"/>
                    <a:pt x="93" y="2061"/>
                    <a:pt x="83" y="2071"/>
                  </a:cubicBezTo>
                  <a:cubicBezTo>
                    <a:pt x="72" y="2082"/>
                    <a:pt x="64" y="2094"/>
                    <a:pt x="60" y="2105"/>
                  </a:cubicBezTo>
                  <a:cubicBezTo>
                    <a:pt x="57" y="2117"/>
                    <a:pt x="56" y="2129"/>
                    <a:pt x="57" y="2141"/>
                  </a:cubicBezTo>
                  <a:cubicBezTo>
                    <a:pt x="59" y="2152"/>
                    <a:pt x="63" y="2164"/>
                    <a:pt x="69" y="2174"/>
                  </a:cubicBezTo>
                  <a:cubicBezTo>
                    <a:pt x="75" y="2185"/>
                    <a:pt x="83" y="2195"/>
                    <a:pt x="92" y="2204"/>
                  </a:cubicBezTo>
                  <a:cubicBezTo>
                    <a:pt x="102" y="2214"/>
                    <a:pt x="112" y="2222"/>
                    <a:pt x="122" y="2228"/>
                  </a:cubicBezTo>
                  <a:cubicBezTo>
                    <a:pt x="133" y="2235"/>
                    <a:pt x="143" y="2238"/>
                    <a:pt x="154" y="2239"/>
                  </a:cubicBezTo>
                  <a:cubicBezTo>
                    <a:pt x="164" y="2240"/>
                    <a:pt x="175" y="2239"/>
                    <a:pt x="185" y="2234"/>
                  </a:cubicBezTo>
                  <a:cubicBezTo>
                    <a:pt x="196" y="2230"/>
                    <a:pt x="207" y="2222"/>
                    <a:pt x="218" y="2211"/>
                  </a:cubicBezTo>
                  <a:cubicBezTo>
                    <a:pt x="231" y="2198"/>
                    <a:pt x="241" y="2184"/>
                    <a:pt x="249" y="2168"/>
                  </a:cubicBezTo>
                  <a:cubicBezTo>
                    <a:pt x="257" y="2152"/>
                    <a:pt x="263" y="2137"/>
                    <a:pt x="265" y="2122"/>
                  </a:cubicBezTo>
                  <a:close/>
                  <a:moveTo>
                    <a:pt x="642" y="1898"/>
                  </a:moveTo>
                  <a:cubicBezTo>
                    <a:pt x="660" y="1916"/>
                    <a:pt x="673" y="1934"/>
                    <a:pt x="680" y="1954"/>
                  </a:cubicBezTo>
                  <a:cubicBezTo>
                    <a:pt x="688" y="1974"/>
                    <a:pt x="691" y="1993"/>
                    <a:pt x="690" y="2014"/>
                  </a:cubicBezTo>
                  <a:cubicBezTo>
                    <a:pt x="688" y="2034"/>
                    <a:pt x="683" y="2054"/>
                    <a:pt x="673" y="2074"/>
                  </a:cubicBezTo>
                  <a:cubicBezTo>
                    <a:pt x="662" y="2094"/>
                    <a:pt x="648" y="2113"/>
                    <a:pt x="630" y="2131"/>
                  </a:cubicBezTo>
                  <a:cubicBezTo>
                    <a:pt x="620" y="2141"/>
                    <a:pt x="609" y="2150"/>
                    <a:pt x="599" y="2158"/>
                  </a:cubicBezTo>
                  <a:cubicBezTo>
                    <a:pt x="588" y="2166"/>
                    <a:pt x="578" y="2172"/>
                    <a:pt x="569" y="2177"/>
                  </a:cubicBezTo>
                  <a:cubicBezTo>
                    <a:pt x="560" y="2182"/>
                    <a:pt x="552" y="2186"/>
                    <a:pt x="545" y="2188"/>
                  </a:cubicBezTo>
                  <a:cubicBezTo>
                    <a:pt x="539" y="2191"/>
                    <a:pt x="534" y="2192"/>
                    <a:pt x="532" y="2192"/>
                  </a:cubicBezTo>
                  <a:cubicBezTo>
                    <a:pt x="529" y="2192"/>
                    <a:pt x="527" y="2192"/>
                    <a:pt x="526" y="2192"/>
                  </a:cubicBezTo>
                  <a:cubicBezTo>
                    <a:pt x="524" y="2191"/>
                    <a:pt x="523" y="2190"/>
                    <a:pt x="521" y="2189"/>
                  </a:cubicBezTo>
                  <a:cubicBezTo>
                    <a:pt x="519" y="2188"/>
                    <a:pt x="517" y="2187"/>
                    <a:pt x="514" y="2185"/>
                  </a:cubicBezTo>
                  <a:cubicBezTo>
                    <a:pt x="512" y="2183"/>
                    <a:pt x="509" y="2180"/>
                    <a:pt x="506" y="2177"/>
                  </a:cubicBezTo>
                  <a:cubicBezTo>
                    <a:pt x="503" y="2174"/>
                    <a:pt x="501" y="2172"/>
                    <a:pt x="499" y="2169"/>
                  </a:cubicBezTo>
                  <a:cubicBezTo>
                    <a:pt x="497" y="2167"/>
                    <a:pt x="495" y="2164"/>
                    <a:pt x="495" y="2162"/>
                  </a:cubicBezTo>
                  <a:cubicBezTo>
                    <a:pt x="494" y="2160"/>
                    <a:pt x="494" y="2158"/>
                    <a:pt x="494" y="2157"/>
                  </a:cubicBezTo>
                  <a:cubicBezTo>
                    <a:pt x="494" y="2155"/>
                    <a:pt x="495" y="2153"/>
                    <a:pt x="496" y="2152"/>
                  </a:cubicBezTo>
                  <a:cubicBezTo>
                    <a:pt x="498" y="2151"/>
                    <a:pt x="501" y="2149"/>
                    <a:pt x="507" y="2148"/>
                  </a:cubicBezTo>
                  <a:cubicBezTo>
                    <a:pt x="513" y="2146"/>
                    <a:pt x="520" y="2144"/>
                    <a:pt x="528" y="2140"/>
                  </a:cubicBezTo>
                  <a:cubicBezTo>
                    <a:pt x="537" y="2137"/>
                    <a:pt x="547" y="2131"/>
                    <a:pt x="558" y="2125"/>
                  </a:cubicBezTo>
                  <a:cubicBezTo>
                    <a:pt x="569" y="2118"/>
                    <a:pt x="580" y="2109"/>
                    <a:pt x="593" y="2096"/>
                  </a:cubicBezTo>
                  <a:cubicBezTo>
                    <a:pt x="604" y="2085"/>
                    <a:pt x="613" y="2073"/>
                    <a:pt x="620" y="2061"/>
                  </a:cubicBezTo>
                  <a:cubicBezTo>
                    <a:pt x="627" y="2049"/>
                    <a:pt x="631" y="2036"/>
                    <a:pt x="632" y="2024"/>
                  </a:cubicBezTo>
                  <a:cubicBezTo>
                    <a:pt x="633" y="2011"/>
                    <a:pt x="631" y="1999"/>
                    <a:pt x="626" y="1986"/>
                  </a:cubicBezTo>
                  <a:cubicBezTo>
                    <a:pt x="621" y="1973"/>
                    <a:pt x="613" y="1961"/>
                    <a:pt x="600" y="1948"/>
                  </a:cubicBezTo>
                  <a:cubicBezTo>
                    <a:pt x="589" y="1938"/>
                    <a:pt x="579" y="1930"/>
                    <a:pt x="567" y="1925"/>
                  </a:cubicBezTo>
                  <a:cubicBezTo>
                    <a:pt x="556" y="1921"/>
                    <a:pt x="544" y="1919"/>
                    <a:pt x="532" y="1921"/>
                  </a:cubicBezTo>
                  <a:cubicBezTo>
                    <a:pt x="520" y="1922"/>
                    <a:pt x="507" y="1927"/>
                    <a:pt x="494" y="1935"/>
                  </a:cubicBezTo>
                  <a:cubicBezTo>
                    <a:pt x="481" y="1943"/>
                    <a:pt x="467" y="1954"/>
                    <a:pt x="452" y="1968"/>
                  </a:cubicBezTo>
                  <a:cubicBezTo>
                    <a:pt x="442" y="1979"/>
                    <a:pt x="434" y="1988"/>
                    <a:pt x="427" y="1997"/>
                  </a:cubicBezTo>
                  <a:cubicBezTo>
                    <a:pt x="421" y="2005"/>
                    <a:pt x="414" y="2012"/>
                    <a:pt x="408" y="2019"/>
                  </a:cubicBezTo>
                  <a:cubicBezTo>
                    <a:pt x="403" y="2024"/>
                    <a:pt x="399" y="2026"/>
                    <a:pt x="394" y="2026"/>
                  </a:cubicBezTo>
                  <a:cubicBezTo>
                    <a:pt x="390" y="2026"/>
                    <a:pt x="385" y="2022"/>
                    <a:pt x="379" y="2016"/>
                  </a:cubicBezTo>
                  <a:lnTo>
                    <a:pt x="245" y="1882"/>
                  </a:lnTo>
                  <a:cubicBezTo>
                    <a:pt x="239" y="1877"/>
                    <a:pt x="236" y="1871"/>
                    <a:pt x="236" y="1866"/>
                  </a:cubicBezTo>
                  <a:cubicBezTo>
                    <a:pt x="236" y="1860"/>
                    <a:pt x="239" y="1855"/>
                    <a:pt x="243" y="1850"/>
                  </a:cubicBezTo>
                  <a:lnTo>
                    <a:pt x="389" y="1705"/>
                  </a:lnTo>
                  <a:cubicBezTo>
                    <a:pt x="390" y="1703"/>
                    <a:pt x="392" y="1703"/>
                    <a:pt x="394" y="1702"/>
                  </a:cubicBezTo>
                  <a:cubicBezTo>
                    <a:pt x="396" y="1702"/>
                    <a:pt x="398" y="1702"/>
                    <a:pt x="401" y="1702"/>
                  </a:cubicBezTo>
                  <a:cubicBezTo>
                    <a:pt x="403" y="1703"/>
                    <a:pt x="406" y="1704"/>
                    <a:pt x="409" y="1706"/>
                  </a:cubicBezTo>
                  <a:cubicBezTo>
                    <a:pt x="411" y="1708"/>
                    <a:pt x="414" y="1711"/>
                    <a:pt x="418" y="1714"/>
                  </a:cubicBezTo>
                  <a:cubicBezTo>
                    <a:pt x="424" y="1720"/>
                    <a:pt x="428" y="1726"/>
                    <a:pt x="429" y="1731"/>
                  </a:cubicBezTo>
                  <a:cubicBezTo>
                    <a:pt x="431" y="1736"/>
                    <a:pt x="431" y="1740"/>
                    <a:pt x="428" y="1743"/>
                  </a:cubicBezTo>
                  <a:lnTo>
                    <a:pt x="310" y="1860"/>
                  </a:lnTo>
                  <a:lnTo>
                    <a:pt x="402" y="1952"/>
                  </a:lnTo>
                  <a:cubicBezTo>
                    <a:pt x="407" y="1946"/>
                    <a:pt x="412" y="1939"/>
                    <a:pt x="418" y="1933"/>
                  </a:cubicBezTo>
                  <a:cubicBezTo>
                    <a:pt x="424" y="1927"/>
                    <a:pt x="431" y="1920"/>
                    <a:pt x="439" y="1912"/>
                  </a:cubicBezTo>
                  <a:cubicBezTo>
                    <a:pt x="457" y="1894"/>
                    <a:pt x="475" y="1881"/>
                    <a:pt x="493" y="1872"/>
                  </a:cubicBezTo>
                  <a:cubicBezTo>
                    <a:pt x="511" y="1863"/>
                    <a:pt x="529" y="1858"/>
                    <a:pt x="546" y="1857"/>
                  </a:cubicBezTo>
                  <a:cubicBezTo>
                    <a:pt x="563" y="1856"/>
                    <a:pt x="580" y="1859"/>
                    <a:pt x="596" y="1866"/>
                  </a:cubicBezTo>
                  <a:cubicBezTo>
                    <a:pt x="613" y="1873"/>
                    <a:pt x="628" y="1884"/>
                    <a:pt x="642" y="1898"/>
                  </a:cubicBezTo>
                  <a:close/>
                  <a:moveTo>
                    <a:pt x="693" y="1564"/>
                  </a:moveTo>
                  <a:cubicBezTo>
                    <a:pt x="706" y="1577"/>
                    <a:pt x="716" y="1590"/>
                    <a:pt x="724" y="1604"/>
                  </a:cubicBezTo>
                  <a:cubicBezTo>
                    <a:pt x="732" y="1617"/>
                    <a:pt x="737" y="1631"/>
                    <a:pt x="738" y="1644"/>
                  </a:cubicBezTo>
                  <a:cubicBezTo>
                    <a:pt x="740" y="1658"/>
                    <a:pt x="738" y="1671"/>
                    <a:pt x="733" y="1684"/>
                  </a:cubicBezTo>
                  <a:cubicBezTo>
                    <a:pt x="729" y="1698"/>
                    <a:pt x="720" y="1710"/>
                    <a:pt x="708" y="1723"/>
                  </a:cubicBezTo>
                  <a:cubicBezTo>
                    <a:pt x="695" y="1735"/>
                    <a:pt x="683" y="1744"/>
                    <a:pt x="670" y="1748"/>
                  </a:cubicBezTo>
                  <a:cubicBezTo>
                    <a:pt x="657" y="1753"/>
                    <a:pt x="645" y="1755"/>
                    <a:pt x="632" y="1753"/>
                  </a:cubicBezTo>
                  <a:cubicBezTo>
                    <a:pt x="619" y="1751"/>
                    <a:pt x="606" y="1747"/>
                    <a:pt x="592" y="1739"/>
                  </a:cubicBezTo>
                  <a:cubicBezTo>
                    <a:pt x="579" y="1731"/>
                    <a:pt x="566" y="1720"/>
                    <a:pt x="552" y="1706"/>
                  </a:cubicBezTo>
                  <a:cubicBezTo>
                    <a:pt x="540" y="1694"/>
                    <a:pt x="530" y="1681"/>
                    <a:pt x="522" y="1668"/>
                  </a:cubicBezTo>
                  <a:cubicBezTo>
                    <a:pt x="514" y="1654"/>
                    <a:pt x="510" y="1641"/>
                    <a:pt x="508" y="1628"/>
                  </a:cubicBezTo>
                  <a:cubicBezTo>
                    <a:pt x="506" y="1614"/>
                    <a:pt x="507" y="1601"/>
                    <a:pt x="512" y="1587"/>
                  </a:cubicBezTo>
                  <a:cubicBezTo>
                    <a:pt x="517" y="1574"/>
                    <a:pt x="525" y="1561"/>
                    <a:pt x="538" y="1549"/>
                  </a:cubicBezTo>
                  <a:cubicBezTo>
                    <a:pt x="551" y="1535"/>
                    <a:pt x="564" y="1526"/>
                    <a:pt x="578" y="1522"/>
                  </a:cubicBezTo>
                  <a:cubicBezTo>
                    <a:pt x="592" y="1517"/>
                    <a:pt x="605" y="1516"/>
                    <a:pt x="618" y="1519"/>
                  </a:cubicBezTo>
                  <a:cubicBezTo>
                    <a:pt x="631" y="1521"/>
                    <a:pt x="644" y="1526"/>
                    <a:pt x="657" y="1534"/>
                  </a:cubicBezTo>
                  <a:cubicBezTo>
                    <a:pt x="669" y="1542"/>
                    <a:pt x="681" y="1552"/>
                    <a:pt x="693" y="1564"/>
                  </a:cubicBezTo>
                  <a:close/>
                  <a:moveTo>
                    <a:pt x="659" y="1601"/>
                  </a:moveTo>
                  <a:cubicBezTo>
                    <a:pt x="649" y="1591"/>
                    <a:pt x="640" y="1583"/>
                    <a:pt x="631" y="1577"/>
                  </a:cubicBezTo>
                  <a:cubicBezTo>
                    <a:pt x="622" y="1571"/>
                    <a:pt x="614" y="1567"/>
                    <a:pt x="607" y="1565"/>
                  </a:cubicBezTo>
                  <a:cubicBezTo>
                    <a:pt x="599" y="1563"/>
                    <a:pt x="591" y="1563"/>
                    <a:pt x="584" y="1565"/>
                  </a:cubicBezTo>
                  <a:cubicBezTo>
                    <a:pt x="577" y="1567"/>
                    <a:pt x="571" y="1571"/>
                    <a:pt x="564" y="1578"/>
                  </a:cubicBezTo>
                  <a:cubicBezTo>
                    <a:pt x="559" y="1584"/>
                    <a:pt x="555" y="1590"/>
                    <a:pt x="553" y="1597"/>
                  </a:cubicBezTo>
                  <a:cubicBezTo>
                    <a:pt x="551" y="1604"/>
                    <a:pt x="550" y="1611"/>
                    <a:pt x="552" y="1618"/>
                  </a:cubicBezTo>
                  <a:cubicBezTo>
                    <a:pt x="554" y="1626"/>
                    <a:pt x="558" y="1634"/>
                    <a:pt x="564" y="1642"/>
                  </a:cubicBezTo>
                  <a:cubicBezTo>
                    <a:pt x="570" y="1650"/>
                    <a:pt x="577" y="1659"/>
                    <a:pt x="587" y="1669"/>
                  </a:cubicBezTo>
                  <a:cubicBezTo>
                    <a:pt x="598" y="1680"/>
                    <a:pt x="609" y="1689"/>
                    <a:pt x="618" y="1695"/>
                  </a:cubicBezTo>
                  <a:cubicBezTo>
                    <a:pt x="627" y="1701"/>
                    <a:pt x="636" y="1705"/>
                    <a:pt x="643" y="1707"/>
                  </a:cubicBezTo>
                  <a:cubicBezTo>
                    <a:pt x="650" y="1708"/>
                    <a:pt x="657" y="1708"/>
                    <a:pt x="664" y="1705"/>
                  </a:cubicBezTo>
                  <a:cubicBezTo>
                    <a:pt x="670" y="1702"/>
                    <a:pt x="676" y="1698"/>
                    <a:pt x="682" y="1692"/>
                  </a:cubicBezTo>
                  <a:cubicBezTo>
                    <a:pt x="688" y="1686"/>
                    <a:pt x="693" y="1679"/>
                    <a:pt x="694" y="1672"/>
                  </a:cubicBezTo>
                  <a:cubicBezTo>
                    <a:pt x="696" y="1665"/>
                    <a:pt x="696" y="1658"/>
                    <a:pt x="694" y="1650"/>
                  </a:cubicBezTo>
                  <a:cubicBezTo>
                    <a:pt x="691" y="1642"/>
                    <a:pt x="687" y="1635"/>
                    <a:pt x="681" y="1626"/>
                  </a:cubicBezTo>
                  <a:cubicBezTo>
                    <a:pt x="675" y="1618"/>
                    <a:pt x="668" y="1610"/>
                    <a:pt x="659" y="1601"/>
                  </a:cubicBezTo>
                  <a:close/>
                  <a:moveTo>
                    <a:pt x="1051" y="1534"/>
                  </a:moveTo>
                  <a:cubicBezTo>
                    <a:pt x="1064" y="1547"/>
                    <a:pt x="1075" y="1561"/>
                    <a:pt x="1082" y="1574"/>
                  </a:cubicBezTo>
                  <a:cubicBezTo>
                    <a:pt x="1090" y="1588"/>
                    <a:pt x="1095" y="1601"/>
                    <a:pt x="1096" y="1615"/>
                  </a:cubicBezTo>
                  <a:cubicBezTo>
                    <a:pt x="1098" y="1628"/>
                    <a:pt x="1096" y="1642"/>
                    <a:pt x="1092" y="1655"/>
                  </a:cubicBezTo>
                  <a:cubicBezTo>
                    <a:pt x="1087" y="1668"/>
                    <a:pt x="1078" y="1681"/>
                    <a:pt x="1066" y="1693"/>
                  </a:cubicBezTo>
                  <a:cubicBezTo>
                    <a:pt x="1054" y="1705"/>
                    <a:pt x="1041" y="1714"/>
                    <a:pt x="1029" y="1719"/>
                  </a:cubicBezTo>
                  <a:cubicBezTo>
                    <a:pt x="1016" y="1724"/>
                    <a:pt x="1003" y="1725"/>
                    <a:pt x="990" y="1724"/>
                  </a:cubicBezTo>
                  <a:cubicBezTo>
                    <a:pt x="977" y="1722"/>
                    <a:pt x="964" y="1717"/>
                    <a:pt x="951" y="1709"/>
                  </a:cubicBezTo>
                  <a:cubicBezTo>
                    <a:pt x="938" y="1701"/>
                    <a:pt x="924" y="1690"/>
                    <a:pt x="911" y="1677"/>
                  </a:cubicBezTo>
                  <a:cubicBezTo>
                    <a:pt x="898" y="1664"/>
                    <a:pt x="888" y="1652"/>
                    <a:pt x="880" y="1638"/>
                  </a:cubicBezTo>
                  <a:cubicBezTo>
                    <a:pt x="873" y="1625"/>
                    <a:pt x="868" y="1612"/>
                    <a:pt x="866" y="1598"/>
                  </a:cubicBezTo>
                  <a:cubicBezTo>
                    <a:pt x="864" y="1585"/>
                    <a:pt x="866" y="1571"/>
                    <a:pt x="870" y="1558"/>
                  </a:cubicBezTo>
                  <a:cubicBezTo>
                    <a:pt x="875" y="1545"/>
                    <a:pt x="883" y="1532"/>
                    <a:pt x="896" y="1519"/>
                  </a:cubicBezTo>
                  <a:cubicBezTo>
                    <a:pt x="909" y="1506"/>
                    <a:pt x="923" y="1497"/>
                    <a:pt x="936" y="1492"/>
                  </a:cubicBezTo>
                  <a:cubicBezTo>
                    <a:pt x="950" y="1488"/>
                    <a:pt x="963" y="1487"/>
                    <a:pt x="977" y="1489"/>
                  </a:cubicBezTo>
                  <a:cubicBezTo>
                    <a:pt x="990" y="1491"/>
                    <a:pt x="1003" y="1497"/>
                    <a:pt x="1015" y="1505"/>
                  </a:cubicBezTo>
                  <a:cubicBezTo>
                    <a:pt x="1028" y="1513"/>
                    <a:pt x="1040" y="1523"/>
                    <a:pt x="1051" y="1534"/>
                  </a:cubicBezTo>
                  <a:close/>
                  <a:moveTo>
                    <a:pt x="1017" y="1571"/>
                  </a:moveTo>
                  <a:cubicBezTo>
                    <a:pt x="1007" y="1562"/>
                    <a:pt x="998" y="1554"/>
                    <a:pt x="989" y="1548"/>
                  </a:cubicBezTo>
                  <a:cubicBezTo>
                    <a:pt x="981" y="1542"/>
                    <a:pt x="973" y="1538"/>
                    <a:pt x="965" y="1536"/>
                  </a:cubicBezTo>
                  <a:cubicBezTo>
                    <a:pt x="957" y="1534"/>
                    <a:pt x="950" y="1534"/>
                    <a:pt x="943" y="1536"/>
                  </a:cubicBezTo>
                  <a:cubicBezTo>
                    <a:pt x="936" y="1538"/>
                    <a:pt x="929" y="1542"/>
                    <a:pt x="923" y="1548"/>
                  </a:cubicBezTo>
                  <a:cubicBezTo>
                    <a:pt x="917" y="1554"/>
                    <a:pt x="913" y="1560"/>
                    <a:pt x="911" y="1567"/>
                  </a:cubicBezTo>
                  <a:cubicBezTo>
                    <a:pt x="909" y="1574"/>
                    <a:pt x="909" y="1581"/>
                    <a:pt x="911" y="1589"/>
                  </a:cubicBezTo>
                  <a:cubicBezTo>
                    <a:pt x="913" y="1596"/>
                    <a:pt x="916" y="1604"/>
                    <a:pt x="922" y="1613"/>
                  </a:cubicBezTo>
                  <a:cubicBezTo>
                    <a:pt x="928" y="1621"/>
                    <a:pt x="935" y="1630"/>
                    <a:pt x="945" y="1639"/>
                  </a:cubicBezTo>
                  <a:cubicBezTo>
                    <a:pt x="956" y="1651"/>
                    <a:pt x="967" y="1660"/>
                    <a:pt x="976" y="1666"/>
                  </a:cubicBezTo>
                  <a:cubicBezTo>
                    <a:pt x="985" y="1672"/>
                    <a:pt x="994" y="1676"/>
                    <a:pt x="1001" y="1677"/>
                  </a:cubicBezTo>
                  <a:cubicBezTo>
                    <a:pt x="1009" y="1679"/>
                    <a:pt x="1016" y="1678"/>
                    <a:pt x="1022" y="1676"/>
                  </a:cubicBezTo>
                  <a:cubicBezTo>
                    <a:pt x="1028" y="1673"/>
                    <a:pt x="1034" y="1669"/>
                    <a:pt x="1040" y="1663"/>
                  </a:cubicBezTo>
                  <a:cubicBezTo>
                    <a:pt x="1047" y="1656"/>
                    <a:pt x="1051" y="1649"/>
                    <a:pt x="1053" y="1642"/>
                  </a:cubicBezTo>
                  <a:cubicBezTo>
                    <a:pt x="1055" y="1636"/>
                    <a:pt x="1054" y="1628"/>
                    <a:pt x="1052" y="1621"/>
                  </a:cubicBezTo>
                  <a:cubicBezTo>
                    <a:pt x="1050" y="1613"/>
                    <a:pt x="1045" y="1605"/>
                    <a:pt x="1039" y="1597"/>
                  </a:cubicBezTo>
                  <a:cubicBezTo>
                    <a:pt x="1034" y="1589"/>
                    <a:pt x="1026" y="1580"/>
                    <a:pt x="1017" y="1571"/>
                  </a:cubicBezTo>
                  <a:close/>
                  <a:moveTo>
                    <a:pt x="870" y="1885"/>
                  </a:moveTo>
                  <a:cubicBezTo>
                    <a:pt x="871" y="1888"/>
                    <a:pt x="871" y="1890"/>
                    <a:pt x="871" y="1892"/>
                  </a:cubicBezTo>
                  <a:cubicBezTo>
                    <a:pt x="870" y="1894"/>
                    <a:pt x="870" y="1896"/>
                    <a:pt x="869" y="1898"/>
                  </a:cubicBezTo>
                  <a:cubicBezTo>
                    <a:pt x="867" y="1900"/>
                    <a:pt x="866" y="1903"/>
                    <a:pt x="864" y="1905"/>
                  </a:cubicBezTo>
                  <a:cubicBezTo>
                    <a:pt x="862" y="1908"/>
                    <a:pt x="859" y="1911"/>
                    <a:pt x="855" y="1914"/>
                  </a:cubicBezTo>
                  <a:cubicBezTo>
                    <a:pt x="852" y="1918"/>
                    <a:pt x="848" y="1921"/>
                    <a:pt x="845" y="1922"/>
                  </a:cubicBezTo>
                  <a:cubicBezTo>
                    <a:pt x="842" y="1924"/>
                    <a:pt x="840" y="1925"/>
                    <a:pt x="838" y="1925"/>
                  </a:cubicBezTo>
                  <a:cubicBezTo>
                    <a:pt x="836" y="1924"/>
                    <a:pt x="834" y="1923"/>
                    <a:pt x="833" y="1922"/>
                  </a:cubicBezTo>
                  <a:cubicBezTo>
                    <a:pt x="831" y="1920"/>
                    <a:pt x="830" y="1917"/>
                    <a:pt x="830" y="1914"/>
                  </a:cubicBezTo>
                  <a:lnTo>
                    <a:pt x="731" y="1357"/>
                  </a:lnTo>
                  <a:cubicBezTo>
                    <a:pt x="730" y="1355"/>
                    <a:pt x="730" y="1353"/>
                    <a:pt x="731" y="1351"/>
                  </a:cubicBezTo>
                  <a:cubicBezTo>
                    <a:pt x="731" y="1349"/>
                    <a:pt x="732" y="1347"/>
                    <a:pt x="733" y="1344"/>
                  </a:cubicBezTo>
                  <a:cubicBezTo>
                    <a:pt x="734" y="1342"/>
                    <a:pt x="736" y="1340"/>
                    <a:pt x="738" y="1337"/>
                  </a:cubicBezTo>
                  <a:cubicBezTo>
                    <a:pt x="740" y="1335"/>
                    <a:pt x="743" y="1331"/>
                    <a:pt x="746" y="1328"/>
                  </a:cubicBezTo>
                  <a:cubicBezTo>
                    <a:pt x="750" y="1324"/>
                    <a:pt x="753" y="1322"/>
                    <a:pt x="756" y="1320"/>
                  </a:cubicBezTo>
                  <a:cubicBezTo>
                    <a:pt x="759" y="1318"/>
                    <a:pt x="761" y="1318"/>
                    <a:pt x="763" y="1318"/>
                  </a:cubicBezTo>
                  <a:cubicBezTo>
                    <a:pt x="766" y="1318"/>
                    <a:pt x="767" y="1319"/>
                    <a:pt x="769" y="1321"/>
                  </a:cubicBezTo>
                  <a:cubicBezTo>
                    <a:pt x="770" y="1323"/>
                    <a:pt x="771" y="1325"/>
                    <a:pt x="772" y="1329"/>
                  </a:cubicBezTo>
                  <a:lnTo>
                    <a:pt x="870" y="1885"/>
                  </a:lnTo>
                  <a:close/>
                  <a:moveTo>
                    <a:pt x="1162" y="1333"/>
                  </a:moveTo>
                  <a:cubicBezTo>
                    <a:pt x="1168" y="1340"/>
                    <a:pt x="1172" y="1345"/>
                    <a:pt x="1173" y="1349"/>
                  </a:cubicBezTo>
                  <a:cubicBezTo>
                    <a:pt x="1174" y="1353"/>
                    <a:pt x="1173" y="1357"/>
                    <a:pt x="1170" y="1360"/>
                  </a:cubicBezTo>
                  <a:lnTo>
                    <a:pt x="1064" y="1466"/>
                  </a:lnTo>
                  <a:cubicBezTo>
                    <a:pt x="1061" y="1469"/>
                    <a:pt x="1057" y="1470"/>
                    <a:pt x="1053" y="1469"/>
                  </a:cubicBezTo>
                  <a:cubicBezTo>
                    <a:pt x="1049" y="1468"/>
                    <a:pt x="1044" y="1464"/>
                    <a:pt x="1037" y="1458"/>
                  </a:cubicBezTo>
                  <a:cubicBezTo>
                    <a:pt x="1031" y="1451"/>
                    <a:pt x="1027" y="1446"/>
                    <a:pt x="1026" y="1442"/>
                  </a:cubicBezTo>
                  <a:cubicBezTo>
                    <a:pt x="1025" y="1438"/>
                    <a:pt x="1026" y="1434"/>
                    <a:pt x="1029" y="1431"/>
                  </a:cubicBezTo>
                  <a:lnTo>
                    <a:pt x="1135" y="1325"/>
                  </a:lnTo>
                  <a:cubicBezTo>
                    <a:pt x="1137" y="1324"/>
                    <a:pt x="1138" y="1323"/>
                    <a:pt x="1140" y="1322"/>
                  </a:cubicBezTo>
                  <a:cubicBezTo>
                    <a:pt x="1142" y="1321"/>
                    <a:pt x="1143" y="1321"/>
                    <a:pt x="1146" y="1322"/>
                  </a:cubicBezTo>
                  <a:cubicBezTo>
                    <a:pt x="1148" y="1323"/>
                    <a:pt x="1150" y="1324"/>
                    <a:pt x="1153" y="1326"/>
                  </a:cubicBezTo>
                  <a:cubicBezTo>
                    <a:pt x="1156" y="1328"/>
                    <a:pt x="1158" y="1330"/>
                    <a:pt x="1162" y="1333"/>
                  </a:cubicBezTo>
                  <a:close/>
                  <a:moveTo>
                    <a:pt x="1531" y="1186"/>
                  </a:moveTo>
                  <a:cubicBezTo>
                    <a:pt x="1534" y="1190"/>
                    <a:pt x="1536" y="1193"/>
                    <a:pt x="1538" y="1195"/>
                  </a:cubicBezTo>
                  <a:cubicBezTo>
                    <a:pt x="1540" y="1198"/>
                    <a:pt x="1541" y="1201"/>
                    <a:pt x="1541" y="1203"/>
                  </a:cubicBezTo>
                  <a:cubicBezTo>
                    <a:pt x="1542" y="1205"/>
                    <a:pt x="1542" y="1207"/>
                    <a:pt x="1541" y="1209"/>
                  </a:cubicBezTo>
                  <a:cubicBezTo>
                    <a:pt x="1541" y="1210"/>
                    <a:pt x="1540" y="1212"/>
                    <a:pt x="1539" y="1213"/>
                  </a:cubicBezTo>
                  <a:lnTo>
                    <a:pt x="1367" y="1385"/>
                  </a:lnTo>
                  <a:cubicBezTo>
                    <a:pt x="1366" y="1386"/>
                    <a:pt x="1364" y="1387"/>
                    <a:pt x="1363" y="1387"/>
                  </a:cubicBezTo>
                  <a:cubicBezTo>
                    <a:pt x="1361" y="1388"/>
                    <a:pt x="1359" y="1388"/>
                    <a:pt x="1357" y="1387"/>
                  </a:cubicBezTo>
                  <a:cubicBezTo>
                    <a:pt x="1355" y="1387"/>
                    <a:pt x="1352" y="1386"/>
                    <a:pt x="1349" y="1384"/>
                  </a:cubicBezTo>
                  <a:cubicBezTo>
                    <a:pt x="1347" y="1382"/>
                    <a:pt x="1344" y="1380"/>
                    <a:pt x="1340" y="1377"/>
                  </a:cubicBezTo>
                  <a:cubicBezTo>
                    <a:pt x="1337" y="1374"/>
                    <a:pt x="1335" y="1371"/>
                    <a:pt x="1333" y="1368"/>
                  </a:cubicBezTo>
                  <a:cubicBezTo>
                    <a:pt x="1332" y="1365"/>
                    <a:pt x="1330" y="1363"/>
                    <a:pt x="1330" y="1361"/>
                  </a:cubicBezTo>
                  <a:cubicBezTo>
                    <a:pt x="1329" y="1358"/>
                    <a:pt x="1329" y="1356"/>
                    <a:pt x="1329" y="1354"/>
                  </a:cubicBezTo>
                  <a:cubicBezTo>
                    <a:pt x="1330" y="1353"/>
                    <a:pt x="1330" y="1351"/>
                    <a:pt x="1332" y="1350"/>
                  </a:cubicBezTo>
                  <a:lnTo>
                    <a:pt x="1400" y="1281"/>
                  </a:lnTo>
                  <a:lnTo>
                    <a:pt x="1150" y="1031"/>
                  </a:lnTo>
                  <a:lnTo>
                    <a:pt x="1125" y="1132"/>
                  </a:lnTo>
                  <a:cubicBezTo>
                    <a:pt x="1123" y="1137"/>
                    <a:pt x="1122" y="1141"/>
                    <a:pt x="1120" y="1143"/>
                  </a:cubicBezTo>
                  <a:cubicBezTo>
                    <a:pt x="1118" y="1145"/>
                    <a:pt x="1116" y="1147"/>
                    <a:pt x="1114" y="1147"/>
                  </a:cubicBezTo>
                  <a:cubicBezTo>
                    <a:pt x="1112" y="1147"/>
                    <a:pt x="1109" y="1146"/>
                    <a:pt x="1106" y="1144"/>
                  </a:cubicBezTo>
                  <a:cubicBezTo>
                    <a:pt x="1103" y="1142"/>
                    <a:pt x="1100" y="1139"/>
                    <a:pt x="1096" y="1135"/>
                  </a:cubicBezTo>
                  <a:cubicBezTo>
                    <a:pt x="1093" y="1132"/>
                    <a:pt x="1091" y="1129"/>
                    <a:pt x="1089" y="1127"/>
                  </a:cubicBezTo>
                  <a:cubicBezTo>
                    <a:pt x="1087" y="1125"/>
                    <a:pt x="1086" y="1123"/>
                    <a:pt x="1085" y="1121"/>
                  </a:cubicBezTo>
                  <a:cubicBezTo>
                    <a:pt x="1084" y="1119"/>
                    <a:pt x="1084" y="1117"/>
                    <a:pt x="1084" y="1115"/>
                  </a:cubicBezTo>
                  <a:cubicBezTo>
                    <a:pt x="1084" y="1113"/>
                    <a:pt x="1084" y="1111"/>
                    <a:pt x="1084" y="1108"/>
                  </a:cubicBezTo>
                  <a:lnTo>
                    <a:pt x="1111" y="984"/>
                  </a:lnTo>
                  <a:cubicBezTo>
                    <a:pt x="1112" y="983"/>
                    <a:pt x="1112" y="981"/>
                    <a:pt x="1113" y="980"/>
                  </a:cubicBezTo>
                  <a:cubicBezTo>
                    <a:pt x="1113" y="979"/>
                    <a:pt x="1114" y="977"/>
                    <a:pt x="1116" y="975"/>
                  </a:cubicBezTo>
                  <a:cubicBezTo>
                    <a:pt x="1117" y="973"/>
                    <a:pt x="1118" y="971"/>
                    <a:pt x="1120" y="969"/>
                  </a:cubicBezTo>
                  <a:cubicBezTo>
                    <a:pt x="1122" y="967"/>
                    <a:pt x="1125" y="965"/>
                    <a:pt x="1128" y="962"/>
                  </a:cubicBezTo>
                  <a:cubicBezTo>
                    <a:pt x="1132" y="958"/>
                    <a:pt x="1135" y="954"/>
                    <a:pt x="1138" y="952"/>
                  </a:cubicBezTo>
                  <a:cubicBezTo>
                    <a:pt x="1141" y="950"/>
                    <a:pt x="1144" y="948"/>
                    <a:pt x="1146" y="947"/>
                  </a:cubicBezTo>
                  <a:cubicBezTo>
                    <a:pt x="1148" y="946"/>
                    <a:pt x="1150" y="946"/>
                    <a:pt x="1152" y="946"/>
                  </a:cubicBezTo>
                  <a:cubicBezTo>
                    <a:pt x="1153" y="947"/>
                    <a:pt x="1154" y="947"/>
                    <a:pt x="1155" y="948"/>
                  </a:cubicBezTo>
                  <a:lnTo>
                    <a:pt x="1444" y="1237"/>
                  </a:lnTo>
                  <a:lnTo>
                    <a:pt x="1504" y="1178"/>
                  </a:lnTo>
                  <a:cubicBezTo>
                    <a:pt x="1505" y="1176"/>
                    <a:pt x="1507" y="1176"/>
                    <a:pt x="1509" y="1175"/>
                  </a:cubicBezTo>
                  <a:cubicBezTo>
                    <a:pt x="1510" y="1175"/>
                    <a:pt x="1513" y="1175"/>
                    <a:pt x="1515" y="1176"/>
                  </a:cubicBezTo>
                  <a:cubicBezTo>
                    <a:pt x="1517" y="1176"/>
                    <a:pt x="1519" y="1177"/>
                    <a:pt x="1522" y="1179"/>
                  </a:cubicBezTo>
                  <a:cubicBezTo>
                    <a:pt x="1525" y="1181"/>
                    <a:pt x="1527" y="1183"/>
                    <a:pt x="1531" y="1186"/>
                  </a:cubicBezTo>
                  <a:close/>
                  <a:moveTo>
                    <a:pt x="1653" y="768"/>
                  </a:moveTo>
                  <a:cubicBezTo>
                    <a:pt x="1678" y="793"/>
                    <a:pt x="1699" y="818"/>
                    <a:pt x="1716" y="843"/>
                  </a:cubicBezTo>
                  <a:cubicBezTo>
                    <a:pt x="1733" y="868"/>
                    <a:pt x="1744" y="893"/>
                    <a:pt x="1750" y="917"/>
                  </a:cubicBezTo>
                  <a:cubicBezTo>
                    <a:pt x="1756" y="941"/>
                    <a:pt x="1755" y="965"/>
                    <a:pt x="1749" y="988"/>
                  </a:cubicBezTo>
                  <a:cubicBezTo>
                    <a:pt x="1742" y="1011"/>
                    <a:pt x="1728" y="1033"/>
                    <a:pt x="1706" y="1055"/>
                  </a:cubicBezTo>
                  <a:cubicBezTo>
                    <a:pt x="1685" y="1076"/>
                    <a:pt x="1664" y="1090"/>
                    <a:pt x="1643" y="1097"/>
                  </a:cubicBezTo>
                  <a:cubicBezTo>
                    <a:pt x="1621" y="1103"/>
                    <a:pt x="1599" y="1104"/>
                    <a:pt x="1576" y="1098"/>
                  </a:cubicBezTo>
                  <a:cubicBezTo>
                    <a:pt x="1553" y="1092"/>
                    <a:pt x="1529" y="1081"/>
                    <a:pt x="1505" y="1064"/>
                  </a:cubicBezTo>
                  <a:cubicBezTo>
                    <a:pt x="1480" y="1046"/>
                    <a:pt x="1454" y="1024"/>
                    <a:pt x="1427" y="997"/>
                  </a:cubicBezTo>
                  <a:cubicBezTo>
                    <a:pt x="1402" y="972"/>
                    <a:pt x="1381" y="947"/>
                    <a:pt x="1364" y="922"/>
                  </a:cubicBezTo>
                  <a:cubicBezTo>
                    <a:pt x="1347" y="897"/>
                    <a:pt x="1336" y="873"/>
                    <a:pt x="1330" y="848"/>
                  </a:cubicBezTo>
                  <a:cubicBezTo>
                    <a:pt x="1324" y="824"/>
                    <a:pt x="1325" y="801"/>
                    <a:pt x="1331" y="777"/>
                  </a:cubicBezTo>
                  <a:cubicBezTo>
                    <a:pt x="1338" y="754"/>
                    <a:pt x="1352" y="732"/>
                    <a:pt x="1374" y="710"/>
                  </a:cubicBezTo>
                  <a:cubicBezTo>
                    <a:pt x="1395" y="689"/>
                    <a:pt x="1416" y="676"/>
                    <a:pt x="1438" y="669"/>
                  </a:cubicBezTo>
                  <a:cubicBezTo>
                    <a:pt x="1459" y="662"/>
                    <a:pt x="1481" y="662"/>
                    <a:pt x="1504" y="667"/>
                  </a:cubicBezTo>
                  <a:cubicBezTo>
                    <a:pt x="1527" y="673"/>
                    <a:pt x="1551" y="684"/>
                    <a:pt x="1575" y="702"/>
                  </a:cubicBezTo>
                  <a:cubicBezTo>
                    <a:pt x="1600" y="719"/>
                    <a:pt x="1626" y="741"/>
                    <a:pt x="1653" y="768"/>
                  </a:cubicBezTo>
                  <a:close/>
                  <a:moveTo>
                    <a:pt x="1611" y="816"/>
                  </a:moveTo>
                  <a:cubicBezTo>
                    <a:pt x="1595" y="800"/>
                    <a:pt x="1580" y="785"/>
                    <a:pt x="1565" y="774"/>
                  </a:cubicBezTo>
                  <a:cubicBezTo>
                    <a:pt x="1551" y="762"/>
                    <a:pt x="1538" y="752"/>
                    <a:pt x="1526" y="744"/>
                  </a:cubicBezTo>
                  <a:cubicBezTo>
                    <a:pt x="1513" y="736"/>
                    <a:pt x="1502" y="731"/>
                    <a:pt x="1491" y="727"/>
                  </a:cubicBezTo>
                  <a:cubicBezTo>
                    <a:pt x="1480" y="724"/>
                    <a:pt x="1470" y="722"/>
                    <a:pt x="1460" y="723"/>
                  </a:cubicBezTo>
                  <a:cubicBezTo>
                    <a:pt x="1450" y="723"/>
                    <a:pt x="1441" y="725"/>
                    <a:pt x="1432" y="730"/>
                  </a:cubicBezTo>
                  <a:cubicBezTo>
                    <a:pt x="1424" y="734"/>
                    <a:pt x="1415" y="740"/>
                    <a:pt x="1407" y="749"/>
                  </a:cubicBezTo>
                  <a:cubicBezTo>
                    <a:pt x="1393" y="763"/>
                    <a:pt x="1385" y="778"/>
                    <a:pt x="1382" y="794"/>
                  </a:cubicBezTo>
                  <a:cubicBezTo>
                    <a:pt x="1380" y="810"/>
                    <a:pt x="1382" y="826"/>
                    <a:pt x="1389" y="843"/>
                  </a:cubicBezTo>
                  <a:cubicBezTo>
                    <a:pt x="1396" y="860"/>
                    <a:pt x="1406" y="877"/>
                    <a:pt x="1420" y="895"/>
                  </a:cubicBezTo>
                  <a:cubicBezTo>
                    <a:pt x="1434" y="913"/>
                    <a:pt x="1450" y="931"/>
                    <a:pt x="1469" y="949"/>
                  </a:cubicBezTo>
                  <a:cubicBezTo>
                    <a:pt x="1493" y="974"/>
                    <a:pt x="1515" y="994"/>
                    <a:pt x="1535" y="1008"/>
                  </a:cubicBezTo>
                  <a:cubicBezTo>
                    <a:pt x="1555" y="1023"/>
                    <a:pt x="1573" y="1033"/>
                    <a:pt x="1589" y="1038"/>
                  </a:cubicBezTo>
                  <a:cubicBezTo>
                    <a:pt x="1606" y="1044"/>
                    <a:pt x="1621" y="1044"/>
                    <a:pt x="1634" y="1041"/>
                  </a:cubicBezTo>
                  <a:cubicBezTo>
                    <a:pt x="1648" y="1037"/>
                    <a:pt x="1660" y="1029"/>
                    <a:pt x="1673" y="1017"/>
                  </a:cubicBezTo>
                  <a:cubicBezTo>
                    <a:pt x="1682" y="1007"/>
                    <a:pt x="1689" y="998"/>
                    <a:pt x="1693" y="987"/>
                  </a:cubicBezTo>
                  <a:cubicBezTo>
                    <a:pt x="1697" y="977"/>
                    <a:pt x="1699" y="967"/>
                    <a:pt x="1698" y="956"/>
                  </a:cubicBezTo>
                  <a:cubicBezTo>
                    <a:pt x="1698" y="945"/>
                    <a:pt x="1695" y="934"/>
                    <a:pt x="1691" y="922"/>
                  </a:cubicBezTo>
                  <a:cubicBezTo>
                    <a:pt x="1686" y="911"/>
                    <a:pt x="1680" y="900"/>
                    <a:pt x="1673" y="888"/>
                  </a:cubicBezTo>
                  <a:cubicBezTo>
                    <a:pt x="1665" y="876"/>
                    <a:pt x="1656" y="864"/>
                    <a:pt x="1645" y="852"/>
                  </a:cubicBezTo>
                  <a:cubicBezTo>
                    <a:pt x="1635" y="840"/>
                    <a:pt x="1624" y="828"/>
                    <a:pt x="1611" y="816"/>
                  </a:cubicBezTo>
                  <a:close/>
                  <a:moveTo>
                    <a:pt x="1913" y="508"/>
                  </a:moveTo>
                  <a:cubicBezTo>
                    <a:pt x="1938" y="533"/>
                    <a:pt x="1960" y="558"/>
                    <a:pt x="1976" y="583"/>
                  </a:cubicBezTo>
                  <a:cubicBezTo>
                    <a:pt x="1993" y="608"/>
                    <a:pt x="2005" y="632"/>
                    <a:pt x="2010" y="657"/>
                  </a:cubicBezTo>
                  <a:cubicBezTo>
                    <a:pt x="2016" y="681"/>
                    <a:pt x="2016" y="705"/>
                    <a:pt x="2009" y="728"/>
                  </a:cubicBezTo>
                  <a:cubicBezTo>
                    <a:pt x="2002" y="751"/>
                    <a:pt x="1988" y="773"/>
                    <a:pt x="1966" y="795"/>
                  </a:cubicBezTo>
                  <a:cubicBezTo>
                    <a:pt x="1945" y="816"/>
                    <a:pt x="1924" y="830"/>
                    <a:pt x="1903" y="836"/>
                  </a:cubicBezTo>
                  <a:cubicBezTo>
                    <a:pt x="1881" y="843"/>
                    <a:pt x="1859" y="844"/>
                    <a:pt x="1836" y="838"/>
                  </a:cubicBezTo>
                  <a:cubicBezTo>
                    <a:pt x="1813" y="832"/>
                    <a:pt x="1789" y="821"/>
                    <a:pt x="1765" y="804"/>
                  </a:cubicBezTo>
                  <a:cubicBezTo>
                    <a:pt x="1740" y="786"/>
                    <a:pt x="1714" y="764"/>
                    <a:pt x="1687" y="737"/>
                  </a:cubicBezTo>
                  <a:cubicBezTo>
                    <a:pt x="1662" y="712"/>
                    <a:pt x="1641" y="687"/>
                    <a:pt x="1624" y="662"/>
                  </a:cubicBezTo>
                  <a:cubicBezTo>
                    <a:pt x="1608" y="637"/>
                    <a:pt x="1596" y="612"/>
                    <a:pt x="1590" y="588"/>
                  </a:cubicBezTo>
                  <a:cubicBezTo>
                    <a:pt x="1585" y="564"/>
                    <a:pt x="1585" y="540"/>
                    <a:pt x="1592" y="517"/>
                  </a:cubicBezTo>
                  <a:cubicBezTo>
                    <a:pt x="1598" y="494"/>
                    <a:pt x="1613" y="472"/>
                    <a:pt x="1634" y="450"/>
                  </a:cubicBezTo>
                  <a:cubicBezTo>
                    <a:pt x="1655" y="429"/>
                    <a:pt x="1676" y="415"/>
                    <a:pt x="1698" y="409"/>
                  </a:cubicBezTo>
                  <a:cubicBezTo>
                    <a:pt x="1719" y="402"/>
                    <a:pt x="1741" y="401"/>
                    <a:pt x="1764" y="407"/>
                  </a:cubicBezTo>
                  <a:cubicBezTo>
                    <a:pt x="1787" y="413"/>
                    <a:pt x="1811" y="424"/>
                    <a:pt x="1836" y="441"/>
                  </a:cubicBezTo>
                  <a:cubicBezTo>
                    <a:pt x="1860" y="459"/>
                    <a:pt x="1886" y="481"/>
                    <a:pt x="1913" y="508"/>
                  </a:cubicBezTo>
                  <a:close/>
                  <a:moveTo>
                    <a:pt x="1872" y="556"/>
                  </a:moveTo>
                  <a:cubicBezTo>
                    <a:pt x="1855" y="539"/>
                    <a:pt x="1840" y="525"/>
                    <a:pt x="1826" y="513"/>
                  </a:cubicBezTo>
                  <a:cubicBezTo>
                    <a:pt x="1811" y="501"/>
                    <a:pt x="1798" y="492"/>
                    <a:pt x="1786" y="484"/>
                  </a:cubicBezTo>
                  <a:cubicBezTo>
                    <a:pt x="1773" y="476"/>
                    <a:pt x="1762" y="471"/>
                    <a:pt x="1751" y="467"/>
                  </a:cubicBezTo>
                  <a:cubicBezTo>
                    <a:pt x="1740" y="464"/>
                    <a:pt x="1730" y="462"/>
                    <a:pt x="1720" y="462"/>
                  </a:cubicBezTo>
                  <a:cubicBezTo>
                    <a:pt x="1710" y="463"/>
                    <a:pt x="1701" y="465"/>
                    <a:pt x="1693" y="470"/>
                  </a:cubicBezTo>
                  <a:cubicBezTo>
                    <a:pt x="1684" y="474"/>
                    <a:pt x="1676" y="480"/>
                    <a:pt x="1667" y="488"/>
                  </a:cubicBezTo>
                  <a:cubicBezTo>
                    <a:pt x="1653" y="503"/>
                    <a:pt x="1645" y="518"/>
                    <a:pt x="1643" y="534"/>
                  </a:cubicBezTo>
                  <a:cubicBezTo>
                    <a:pt x="1640" y="549"/>
                    <a:pt x="1643" y="566"/>
                    <a:pt x="1649" y="583"/>
                  </a:cubicBezTo>
                  <a:cubicBezTo>
                    <a:pt x="1656" y="600"/>
                    <a:pt x="1666" y="617"/>
                    <a:pt x="1680" y="635"/>
                  </a:cubicBezTo>
                  <a:cubicBezTo>
                    <a:pt x="1695" y="653"/>
                    <a:pt x="1711" y="671"/>
                    <a:pt x="1729" y="689"/>
                  </a:cubicBezTo>
                  <a:cubicBezTo>
                    <a:pt x="1754" y="714"/>
                    <a:pt x="1776" y="733"/>
                    <a:pt x="1795" y="748"/>
                  </a:cubicBezTo>
                  <a:cubicBezTo>
                    <a:pt x="1815" y="763"/>
                    <a:pt x="1833" y="773"/>
                    <a:pt x="1850" y="778"/>
                  </a:cubicBezTo>
                  <a:cubicBezTo>
                    <a:pt x="1866" y="783"/>
                    <a:pt x="1881" y="784"/>
                    <a:pt x="1894" y="781"/>
                  </a:cubicBezTo>
                  <a:cubicBezTo>
                    <a:pt x="1908" y="777"/>
                    <a:pt x="1921" y="769"/>
                    <a:pt x="1933" y="757"/>
                  </a:cubicBezTo>
                  <a:cubicBezTo>
                    <a:pt x="1942" y="747"/>
                    <a:pt x="1949" y="737"/>
                    <a:pt x="1953" y="727"/>
                  </a:cubicBezTo>
                  <a:cubicBezTo>
                    <a:pt x="1957" y="717"/>
                    <a:pt x="1959" y="706"/>
                    <a:pt x="1959" y="696"/>
                  </a:cubicBezTo>
                  <a:cubicBezTo>
                    <a:pt x="1958" y="685"/>
                    <a:pt x="1956" y="674"/>
                    <a:pt x="1951" y="662"/>
                  </a:cubicBezTo>
                  <a:cubicBezTo>
                    <a:pt x="1947" y="651"/>
                    <a:pt x="1940" y="639"/>
                    <a:pt x="1933" y="628"/>
                  </a:cubicBezTo>
                  <a:cubicBezTo>
                    <a:pt x="1925" y="616"/>
                    <a:pt x="1916" y="604"/>
                    <a:pt x="1906" y="592"/>
                  </a:cubicBezTo>
                  <a:cubicBezTo>
                    <a:pt x="1895" y="580"/>
                    <a:pt x="1884" y="568"/>
                    <a:pt x="1872" y="556"/>
                  </a:cubicBezTo>
                  <a:close/>
                  <a:moveTo>
                    <a:pt x="2011" y="246"/>
                  </a:moveTo>
                  <a:cubicBezTo>
                    <a:pt x="2024" y="259"/>
                    <a:pt x="2034" y="272"/>
                    <a:pt x="2042" y="286"/>
                  </a:cubicBezTo>
                  <a:cubicBezTo>
                    <a:pt x="2050" y="299"/>
                    <a:pt x="2055" y="313"/>
                    <a:pt x="2056" y="326"/>
                  </a:cubicBezTo>
                  <a:cubicBezTo>
                    <a:pt x="2058" y="340"/>
                    <a:pt x="2056" y="353"/>
                    <a:pt x="2051" y="366"/>
                  </a:cubicBezTo>
                  <a:cubicBezTo>
                    <a:pt x="2047" y="380"/>
                    <a:pt x="2038" y="392"/>
                    <a:pt x="2026" y="404"/>
                  </a:cubicBezTo>
                  <a:cubicBezTo>
                    <a:pt x="2013" y="417"/>
                    <a:pt x="2001" y="425"/>
                    <a:pt x="1988" y="430"/>
                  </a:cubicBezTo>
                  <a:cubicBezTo>
                    <a:pt x="1976" y="435"/>
                    <a:pt x="1963" y="437"/>
                    <a:pt x="1950" y="435"/>
                  </a:cubicBezTo>
                  <a:cubicBezTo>
                    <a:pt x="1937" y="433"/>
                    <a:pt x="1924" y="428"/>
                    <a:pt x="1910" y="420"/>
                  </a:cubicBezTo>
                  <a:cubicBezTo>
                    <a:pt x="1897" y="413"/>
                    <a:pt x="1884" y="402"/>
                    <a:pt x="1870" y="388"/>
                  </a:cubicBezTo>
                  <a:cubicBezTo>
                    <a:pt x="1858" y="376"/>
                    <a:pt x="1848" y="363"/>
                    <a:pt x="1840" y="350"/>
                  </a:cubicBezTo>
                  <a:cubicBezTo>
                    <a:pt x="1833" y="336"/>
                    <a:pt x="1828" y="323"/>
                    <a:pt x="1826" y="310"/>
                  </a:cubicBezTo>
                  <a:cubicBezTo>
                    <a:pt x="1824" y="296"/>
                    <a:pt x="1825" y="283"/>
                    <a:pt x="1830" y="269"/>
                  </a:cubicBezTo>
                  <a:cubicBezTo>
                    <a:pt x="1835" y="256"/>
                    <a:pt x="1843" y="243"/>
                    <a:pt x="1856" y="231"/>
                  </a:cubicBezTo>
                  <a:cubicBezTo>
                    <a:pt x="1869" y="217"/>
                    <a:pt x="1882" y="208"/>
                    <a:pt x="1896" y="204"/>
                  </a:cubicBezTo>
                  <a:cubicBezTo>
                    <a:pt x="1910" y="199"/>
                    <a:pt x="1923" y="198"/>
                    <a:pt x="1936" y="201"/>
                  </a:cubicBezTo>
                  <a:cubicBezTo>
                    <a:pt x="1949" y="203"/>
                    <a:pt x="1962" y="208"/>
                    <a:pt x="1975" y="216"/>
                  </a:cubicBezTo>
                  <a:cubicBezTo>
                    <a:pt x="1987" y="224"/>
                    <a:pt x="1999" y="234"/>
                    <a:pt x="2011" y="246"/>
                  </a:cubicBezTo>
                  <a:close/>
                  <a:moveTo>
                    <a:pt x="1977" y="283"/>
                  </a:moveTo>
                  <a:cubicBezTo>
                    <a:pt x="1967" y="273"/>
                    <a:pt x="1958" y="265"/>
                    <a:pt x="1949" y="259"/>
                  </a:cubicBezTo>
                  <a:cubicBezTo>
                    <a:pt x="1941" y="253"/>
                    <a:pt x="1932" y="249"/>
                    <a:pt x="1925" y="247"/>
                  </a:cubicBezTo>
                  <a:cubicBezTo>
                    <a:pt x="1917" y="245"/>
                    <a:pt x="1910" y="245"/>
                    <a:pt x="1902" y="247"/>
                  </a:cubicBezTo>
                  <a:cubicBezTo>
                    <a:pt x="1895" y="249"/>
                    <a:pt x="1889" y="253"/>
                    <a:pt x="1883" y="260"/>
                  </a:cubicBezTo>
                  <a:cubicBezTo>
                    <a:pt x="1877" y="266"/>
                    <a:pt x="1873" y="272"/>
                    <a:pt x="1871" y="279"/>
                  </a:cubicBezTo>
                  <a:cubicBezTo>
                    <a:pt x="1869" y="285"/>
                    <a:pt x="1869" y="293"/>
                    <a:pt x="1870" y="300"/>
                  </a:cubicBezTo>
                  <a:cubicBezTo>
                    <a:pt x="1872" y="308"/>
                    <a:pt x="1876" y="316"/>
                    <a:pt x="1882" y="324"/>
                  </a:cubicBezTo>
                  <a:cubicBezTo>
                    <a:pt x="1888" y="332"/>
                    <a:pt x="1895" y="341"/>
                    <a:pt x="1905" y="351"/>
                  </a:cubicBezTo>
                  <a:cubicBezTo>
                    <a:pt x="1916" y="362"/>
                    <a:pt x="1927" y="371"/>
                    <a:pt x="1936" y="377"/>
                  </a:cubicBezTo>
                  <a:cubicBezTo>
                    <a:pt x="1945" y="383"/>
                    <a:pt x="1954" y="387"/>
                    <a:pt x="1961" y="389"/>
                  </a:cubicBezTo>
                  <a:cubicBezTo>
                    <a:pt x="1969" y="390"/>
                    <a:pt x="1975" y="390"/>
                    <a:pt x="1982" y="387"/>
                  </a:cubicBezTo>
                  <a:cubicBezTo>
                    <a:pt x="1988" y="384"/>
                    <a:pt x="1994" y="380"/>
                    <a:pt x="2000" y="374"/>
                  </a:cubicBezTo>
                  <a:cubicBezTo>
                    <a:pt x="2006" y="367"/>
                    <a:pt x="2011" y="361"/>
                    <a:pt x="2013" y="354"/>
                  </a:cubicBezTo>
                  <a:cubicBezTo>
                    <a:pt x="2014" y="347"/>
                    <a:pt x="2014" y="340"/>
                    <a:pt x="2012" y="332"/>
                  </a:cubicBezTo>
                  <a:cubicBezTo>
                    <a:pt x="2009" y="324"/>
                    <a:pt x="2005" y="317"/>
                    <a:pt x="1999" y="308"/>
                  </a:cubicBezTo>
                  <a:cubicBezTo>
                    <a:pt x="1993" y="300"/>
                    <a:pt x="1986" y="292"/>
                    <a:pt x="1977" y="283"/>
                  </a:cubicBezTo>
                  <a:close/>
                  <a:moveTo>
                    <a:pt x="2369" y="216"/>
                  </a:moveTo>
                  <a:cubicBezTo>
                    <a:pt x="2382" y="229"/>
                    <a:pt x="2393" y="243"/>
                    <a:pt x="2400" y="256"/>
                  </a:cubicBezTo>
                  <a:cubicBezTo>
                    <a:pt x="2408" y="270"/>
                    <a:pt x="2413" y="283"/>
                    <a:pt x="2415" y="297"/>
                  </a:cubicBezTo>
                  <a:cubicBezTo>
                    <a:pt x="2416" y="310"/>
                    <a:pt x="2415" y="323"/>
                    <a:pt x="2410" y="337"/>
                  </a:cubicBezTo>
                  <a:cubicBezTo>
                    <a:pt x="2405" y="350"/>
                    <a:pt x="2396" y="363"/>
                    <a:pt x="2384" y="375"/>
                  </a:cubicBezTo>
                  <a:cubicBezTo>
                    <a:pt x="2372" y="387"/>
                    <a:pt x="2359" y="396"/>
                    <a:pt x="2347" y="401"/>
                  </a:cubicBezTo>
                  <a:cubicBezTo>
                    <a:pt x="2334" y="406"/>
                    <a:pt x="2321" y="407"/>
                    <a:pt x="2308" y="406"/>
                  </a:cubicBezTo>
                  <a:cubicBezTo>
                    <a:pt x="2295" y="404"/>
                    <a:pt x="2282" y="399"/>
                    <a:pt x="2269" y="391"/>
                  </a:cubicBezTo>
                  <a:cubicBezTo>
                    <a:pt x="2256" y="383"/>
                    <a:pt x="2242" y="372"/>
                    <a:pt x="2229" y="359"/>
                  </a:cubicBezTo>
                  <a:cubicBezTo>
                    <a:pt x="2216" y="346"/>
                    <a:pt x="2206" y="334"/>
                    <a:pt x="2199" y="320"/>
                  </a:cubicBezTo>
                  <a:cubicBezTo>
                    <a:pt x="2191" y="307"/>
                    <a:pt x="2186" y="294"/>
                    <a:pt x="2184" y="280"/>
                  </a:cubicBezTo>
                  <a:cubicBezTo>
                    <a:pt x="2182" y="267"/>
                    <a:pt x="2184" y="253"/>
                    <a:pt x="2188" y="240"/>
                  </a:cubicBezTo>
                  <a:cubicBezTo>
                    <a:pt x="2193" y="226"/>
                    <a:pt x="2202" y="214"/>
                    <a:pt x="2214" y="201"/>
                  </a:cubicBezTo>
                  <a:cubicBezTo>
                    <a:pt x="2227" y="188"/>
                    <a:pt x="2241" y="179"/>
                    <a:pt x="2254" y="174"/>
                  </a:cubicBezTo>
                  <a:cubicBezTo>
                    <a:pt x="2268" y="170"/>
                    <a:pt x="2281" y="169"/>
                    <a:pt x="2295" y="171"/>
                  </a:cubicBezTo>
                  <a:cubicBezTo>
                    <a:pt x="2308" y="173"/>
                    <a:pt x="2321" y="179"/>
                    <a:pt x="2333" y="187"/>
                  </a:cubicBezTo>
                  <a:cubicBezTo>
                    <a:pt x="2346" y="195"/>
                    <a:pt x="2358" y="205"/>
                    <a:pt x="2369" y="216"/>
                  </a:cubicBezTo>
                  <a:close/>
                  <a:moveTo>
                    <a:pt x="2335" y="253"/>
                  </a:moveTo>
                  <a:cubicBezTo>
                    <a:pt x="2325" y="244"/>
                    <a:pt x="2316" y="236"/>
                    <a:pt x="2308" y="230"/>
                  </a:cubicBezTo>
                  <a:cubicBezTo>
                    <a:pt x="2299" y="224"/>
                    <a:pt x="2291" y="220"/>
                    <a:pt x="2283" y="218"/>
                  </a:cubicBezTo>
                  <a:cubicBezTo>
                    <a:pt x="2275" y="215"/>
                    <a:pt x="2268" y="215"/>
                    <a:pt x="2261" y="218"/>
                  </a:cubicBezTo>
                  <a:cubicBezTo>
                    <a:pt x="2254" y="220"/>
                    <a:pt x="2247" y="224"/>
                    <a:pt x="2241" y="230"/>
                  </a:cubicBezTo>
                  <a:cubicBezTo>
                    <a:pt x="2235" y="236"/>
                    <a:pt x="2231" y="242"/>
                    <a:pt x="2229" y="249"/>
                  </a:cubicBezTo>
                  <a:cubicBezTo>
                    <a:pt x="2227" y="256"/>
                    <a:pt x="2227" y="263"/>
                    <a:pt x="2229" y="271"/>
                  </a:cubicBezTo>
                  <a:cubicBezTo>
                    <a:pt x="2231" y="278"/>
                    <a:pt x="2235" y="286"/>
                    <a:pt x="2240" y="295"/>
                  </a:cubicBezTo>
                  <a:cubicBezTo>
                    <a:pt x="2246" y="303"/>
                    <a:pt x="2253" y="312"/>
                    <a:pt x="2263" y="321"/>
                  </a:cubicBezTo>
                  <a:cubicBezTo>
                    <a:pt x="2274" y="333"/>
                    <a:pt x="2285" y="342"/>
                    <a:pt x="2294" y="348"/>
                  </a:cubicBezTo>
                  <a:cubicBezTo>
                    <a:pt x="2304" y="354"/>
                    <a:pt x="2312" y="358"/>
                    <a:pt x="2319" y="359"/>
                  </a:cubicBezTo>
                  <a:cubicBezTo>
                    <a:pt x="2327" y="361"/>
                    <a:pt x="2334" y="360"/>
                    <a:pt x="2340" y="357"/>
                  </a:cubicBezTo>
                  <a:cubicBezTo>
                    <a:pt x="2346" y="355"/>
                    <a:pt x="2352" y="351"/>
                    <a:pt x="2358" y="345"/>
                  </a:cubicBezTo>
                  <a:cubicBezTo>
                    <a:pt x="2365" y="338"/>
                    <a:pt x="2369" y="331"/>
                    <a:pt x="2371" y="324"/>
                  </a:cubicBezTo>
                  <a:cubicBezTo>
                    <a:pt x="2373" y="317"/>
                    <a:pt x="2372" y="310"/>
                    <a:pt x="2370" y="303"/>
                  </a:cubicBezTo>
                  <a:cubicBezTo>
                    <a:pt x="2368" y="295"/>
                    <a:pt x="2363" y="287"/>
                    <a:pt x="2357" y="279"/>
                  </a:cubicBezTo>
                  <a:cubicBezTo>
                    <a:pt x="2352" y="271"/>
                    <a:pt x="2344" y="262"/>
                    <a:pt x="2335" y="253"/>
                  </a:cubicBezTo>
                  <a:close/>
                  <a:moveTo>
                    <a:pt x="2188" y="567"/>
                  </a:moveTo>
                  <a:cubicBezTo>
                    <a:pt x="2189" y="569"/>
                    <a:pt x="2189" y="572"/>
                    <a:pt x="2189" y="574"/>
                  </a:cubicBezTo>
                  <a:cubicBezTo>
                    <a:pt x="2188" y="576"/>
                    <a:pt x="2188" y="578"/>
                    <a:pt x="2187" y="580"/>
                  </a:cubicBezTo>
                  <a:cubicBezTo>
                    <a:pt x="2185" y="582"/>
                    <a:pt x="2184" y="585"/>
                    <a:pt x="2182" y="587"/>
                  </a:cubicBezTo>
                  <a:cubicBezTo>
                    <a:pt x="2180" y="590"/>
                    <a:pt x="2177" y="593"/>
                    <a:pt x="2173" y="596"/>
                  </a:cubicBezTo>
                  <a:cubicBezTo>
                    <a:pt x="2170" y="600"/>
                    <a:pt x="2166" y="603"/>
                    <a:pt x="2163" y="604"/>
                  </a:cubicBezTo>
                  <a:cubicBezTo>
                    <a:pt x="2160" y="606"/>
                    <a:pt x="2158" y="607"/>
                    <a:pt x="2156" y="607"/>
                  </a:cubicBezTo>
                  <a:cubicBezTo>
                    <a:pt x="2154" y="606"/>
                    <a:pt x="2152" y="605"/>
                    <a:pt x="2151" y="603"/>
                  </a:cubicBezTo>
                  <a:cubicBezTo>
                    <a:pt x="2150" y="602"/>
                    <a:pt x="2149" y="599"/>
                    <a:pt x="2148" y="596"/>
                  </a:cubicBezTo>
                  <a:lnTo>
                    <a:pt x="2049" y="39"/>
                  </a:lnTo>
                  <a:cubicBezTo>
                    <a:pt x="2048" y="37"/>
                    <a:pt x="2048" y="35"/>
                    <a:pt x="2049" y="33"/>
                  </a:cubicBezTo>
                  <a:cubicBezTo>
                    <a:pt x="2049" y="31"/>
                    <a:pt x="2050" y="29"/>
                    <a:pt x="2051" y="26"/>
                  </a:cubicBezTo>
                  <a:cubicBezTo>
                    <a:pt x="2052" y="24"/>
                    <a:pt x="2054" y="22"/>
                    <a:pt x="2056" y="19"/>
                  </a:cubicBezTo>
                  <a:cubicBezTo>
                    <a:pt x="2058" y="16"/>
                    <a:pt x="2061" y="13"/>
                    <a:pt x="2064" y="10"/>
                  </a:cubicBezTo>
                  <a:cubicBezTo>
                    <a:pt x="2068" y="6"/>
                    <a:pt x="2071" y="4"/>
                    <a:pt x="2074" y="2"/>
                  </a:cubicBezTo>
                  <a:cubicBezTo>
                    <a:pt x="2077" y="0"/>
                    <a:pt x="2079" y="0"/>
                    <a:pt x="2082" y="0"/>
                  </a:cubicBezTo>
                  <a:cubicBezTo>
                    <a:pt x="2084" y="0"/>
                    <a:pt x="2086" y="1"/>
                    <a:pt x="2087" y="3"/>
                  </a:cubicBezTo>
                  <a:cubicBezTo>
                    <a:pt x="2088" y="5"/>
                    <a:pt x="2089" y="7"/>
                    <a:pt x="2090" y="11"/>
                  </a:cubicBezTo>
                  <a:lnTo>
                    <a:pt x="2188" y="567"/>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0" name="Rectangle 38"/>
            <p:cNvSpPr>
              <a:spLocks noChangeArrowheads="1"/>
            </p:cNvSpPr>
            <p:nvPr/>
          </p:nvSpPr>
          <p:spPr bwMode="auto">
            <a:xfrm>
              <a:off x="545" y="2729"/>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1" name="Rectangle 39"/>
            <p:cNvSpPr>
              <a:spLocks noChangeArrowheads="1"/>
            </p:cNvSpPr>
            <p:nvPr/>
          </p:nvSpPr>
          <p:spPr bwMode="auto">
            <a:xfrm>
              <a:off x="1842" y="3449"/>
              <a:ext cx="2017"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de-DE" dirty="0" err="1" smtClean="0">
                  <a:solidFill>
                    <a:srgbClr val="000000"/>
                  </a:solidFill>
                  <a:latin typeface="Calibri" pitchFamily="34" charset="0"/>
                  <a:cs typeface="Arial" pitchFamily="34" charset="0"/>
                </a:rPr>
                <a:t>probability</a:t>
              </a:r>
              <a:r>
                <a:rPr lang="de-DE" dirty="0" smtClean="0">
                  <a:solidFill>
                    <a:srgbClr val="000000"/>
                  </a:solidFill>
                  <a:latin typeface="Calibri" pitchFamily="34" charset="0"/>
                  <a:cs typeface="Arial" pitchFamily="34" charset="0"/>
                </a:rPr>
                <a:t> </a:t>
              </a:r>
              <a:r>
                <a:rPr lang="de-DE" dirty="0" err="1" smtClean="0">
                  <a:solidFill>
                    <a:srgbClr val="000000"/>
                  </a:solidFill>
                  <a:latin typeface="Calibri" pitchFamily="34" charset="0"/>
                  <a:cs typeface="Arial" pitchFamily="34" charset="0"/>
                </a:rPr>
                <a:t>of</a:t>
              </a:r>
              <a:r>
                <a:rPr lang="de-DE" dirty="0" smtClean="0">
                  <a:solidFill>
                    <a:srgbClr val="000000"/>
                  </a:solidFill>
                  <a:latin typeface="Calibri" pitchFamily="34" charset="0"/>
                  <a:cs typeface="Arial" pitchFamily="34" charset="0"/>
                </a:rPr>
                <a:t> </a:t>
              </a:r>
              <a:r>
                <a:rPr lang="de-DE" dirty="0" err="1" smtClean="0">
                  <a:solidFill>
                    <a:srgbClr val="000000"/>
                  </a:solidFill>
                  <a:latin typeface="Calibri" pitchFamily="34" charset="0"/>
                  <a:cs typeface="Arial" pitchFamily="34" charset="0"/>
                </a:rPr>
                <a:t>being</a:t>
              </a:r>
              <a:r>
                <a:rPr lang="de-DE" dirty="0" smtClean="0">
                  <a:solidFill>
                    <a:srgbClr val="000000"/>
                  </a:solidFill>
                  <a:latin typeface="Calibri" pitchFamily="34" charset="0"/>
                  <a:cs typeface="Arial" pitchFamily="34" charset="0"/>
                </a:rPr>
                <a:t> </a:t>
              </a:r>
              <a:r>
                <a:rPr lang="de-DE" dirty="0" err="1" smtClean="0">
                  <a:solidFill>
                    <a:srgbClr val="000000"/>
                  </a:solidFill>
                  <a:latin typeface="Calibri" pitchFamily="34" charset="0"/>
                  <a:cs typeface="Arial" pitchFamily="34" charset="0"/>
                </a:rPr>
                <a:t>automatable</a:t>
              </a: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3" name="Rectangle 41"/>
            <p:cNvSpPr>
              <a:spLocks noChangeArrowheads="1"/>
            </p:cNvSpPr>
            <p:nvPr/>
          </p:nvSpPr>
          <p:spPr bwMode="auto">
            <a:xfrm>
              <a:off x="2116" y="3830"/>
              <a:ext cx="3195"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500" b="0" i="0" u="none" strike="noStrike" cap="none" normalizeH="0" baseline="0" dirty="0" smtClean="0">
                  <a:ln>
                    <a:noFill/>
                  </a:ln>
                  <a:solidFill>
                    <a:srgbClr val="000000"/>
                  </a:solidFill>
                  <a:effectLst/>
                  <a:latin typeface="Calibri" pitchFamily="34" charset="0"/>
                  <a:cs typeface="Arial" pitchFamily="34" charset="0"/>
                </a:rPr>
                <a:t>Source: Frey und Osborne (2013), </a:t>
              </a:r>
              <a:r>
                <a:rPr kumimoji="0" lang="de-DE" sz="1500" b="0" i="0" u="none" strike="noStrike" cap="none" normalizeH="0" baseline="0" dirty="0" err="1" smtClean="0">
                  <a:ln>
                    <a:noFill/>
                  </a:ln>
                  <a:solidFill>
                    <a:srgbClr val="000000"/>
                  </a:solidFill>
                  <a:effectLst/>
                  <a:latin typeface="Calibri" pitchFamily="34" charset="0"/>
                  <a:cs typeface="Arial" pitchFamily="34" charset="0"/>
                </a:rPr>
                <a:t>Bureau</a:t>
              </a:r>
              <a:r>
                <a:rPr kumimoji="0" lang="de-DE" sz="1500" b="0" i="0" u="none" strike="noStrike" cap="none" normalizeH="0" baseline="0" dirty="0" smtClean="0">
                  <a:ln>
                    <a:noFill/>
                  </a:ln>
                  <a:solidFill>
                    <a:srgbClr val="000000"/>
                  </a:solidFill>
                  <a:effectLst/>
                  <a:latin typeface="Calibri" pitchFamily="34" charset="0"/>
                  <a:cs typeface="Arial" pitchFamily="34" charset="0"/>
                </a:rPr>
                <a:t> </a:t>
              </a:r>
              <a:r>
                <a:rPr kumimoji="0" lang="de-DE" sz="1500" b="0" i="0" u="none" strike="noStrike" cap="none" normalizeH="0" baseline="0" dirty="0" err="1" smtClean="0">
                  <a:ln>
                    <a:noFill/>
                  </a:ln>
                  <a:solidFill>
                    <a:srgbClr val="000000"/>
                  </a:solidFill>
                  <a:effectLst/>
                  <a:latin typeface="Calibri" pitchFamily="34" charset="0"/>
                  <a:cs typeface="Arial" pitchFamily="34" charset="0"/>
                </a:rPr>
                <a:t>of</a:t>
              </a:r>
              <a:r>
                <a:rPr kumimoji="0" lang="de-DE" sz="1500" b="0" i="0" u="none" strike="noStrike" cap="none" normalizeH="0" baseline="0" dirty="0" smtClean="0">
                  <a:ln>
                    <a:noFill/>
                  </a:ln>
                  <a:solidFill>
                    <a:srgbClr val="000000"/>
                  </a:solidFill>
                  <a:effectLst/>
                  <a:latin typeface="Calibri" pitchFamily="34" charset="0"/>
                  <a:cs typeface="Arial" pitchFamily="34" charset="0"/>
                </a:rPr>
                <a:t> Labor </a:t>
              </a:r>
              <a:r>
                <a:rPr kumimoji="0" lang="de-DE" sz="1500" b="0" i="0" u="none" strike="noStrike" cap="none" normalizeH="0" baseline="0" dirty="0" err="1" smtClean="0">
                  <a:ln>
                    <a:noFill/>
                  </a:ln>
                  <a:solidFill>
                    <a:srgbClr val="000000"/>
                  </a:solidFill>
                  <a:effectLst/>
                  <a:latin typeface="Calibri" pitchFamily="34" charset="0"/>
                  <a:cs typeface="Arial" pitchFamily="34" charset="0"/>
                </a:rPr>
                <a:t>Statitics</a:t>
              </a:r>
              <a:r>
                <a:rPr kumimoji="0" lang="de-DE" sz="1500" b="0" i="0" u="none" strike="noStrike" cap="none" normalizeH="0" baseline="0" dirty="0" smtClean="0">
                  <a:ln>
                    <a:noFill/>
                  </a:ln>
                  <a:solidFill>
                    <a:srgbClr val="000000"/>
                  </a:solidFill>
                  <a:effectLst/>
                  <a:latin typeface="Calibri" pitchFamily="34" charset="0"/>
                  <a:cs typeface="Arial" pitchFamily="34" charset="0"/>
                </a:rPr>
                <a:t> (2015)</a:t>
              </a: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5" name="Line 43"/>
            <p:cNvSpPr>
              <a:spLocks noChangeShapeType="1"/>
            </p:cNvSpPr>
            <p:nvPr/>
          </p:nvSpPr>
          <p:spPr bwMode="auto">
            <a:xfrm flipV="1">
              <a:off x="3907" y="1205"/>
              <a:ext cx="0" cy="1616"/>
            </a:xfrm>
            <a:prstGeom prst="line">
              <a:avLst/>
            </a:prstGeom>
            <a:noFill/>
            <a:ln w="9"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e-DE"/>
            </a:p>
          </p:txBody>
        </p:sp>
        <p:sp>
          <p:nvSpPr>
            <p:cNvPr id="46" name="Rectangle 44"/>
            <p:cNvSpPr>
              <a:spLocks noChangeArrowheads="1"/>
            </p:cNvSpPr>
            <p:nvPr/>
          </p:nvSpPr>
          <p:spPr bwMode="auto">
            <a:xfrm>
              <a:off x="4012" y="1245"/>
              <a:ext cx="715"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800" b="0" i="0" u="none" strike="noStrike" cap="none" normalizeH="0" baseline="0" dirty="0" smtClean="0">
                  <a:ln>
                    <a:noFill/>
                  </a:ln>
                  <a:solidFill>
                    <a:srgbClr val="000000"/>
                  </a:solidFill>
                  <a:effectLst/>
                  <a:latin typeface="Calibri" pitchFamily="34" charset="0"/>
                  <a:cs typeface="Arial" pitchFamily="34" charset="0"/>
                </a:rPr>
                <a:t>47% </a:t>
              </a:r>
              <a:r>
                <a:rPr kumimoji="0" lang="de-DE" sz="1800" b="0" i="0" u="none" strike="noStrike" cap="none" normalizeH="0" baseline="0" dirty="0" err="1" smtClean="0">
                  <a:ln>
                    <a:noFill/>
                  </a:ln>
                  <a:solidFill>
                    <a:srgbClr val="000000"/>
                  </a:solidFill>
                  <a:effectLst/>
                  <a:latin typeface="Calibri" pitchFamily="34" charset="0"/>
                  <a:cs typeface="Arial" pitchFamily="34" charset="0"/>
                </a:rPr>
                <a:t>of</a:t>
              </a:r>
              <a:r>
                <a:rPr kumimoji="0" lang="de-DE" sz="1800" b="0" i="0" u="none" strike="noStrike" cap="none" normalizeH="0" baseline="0" dirty="0" smtClean="0">
                  <a:ln>
                    <a:noFill/>
                  </a:ln>
                  <a:solidFill>
                    <a:srgbClr val="000000"/>
                  </a:solidFill>
                  <a:effectLst/>
                  <a:latin typeface="Calibri" pitchFamily="34" charset="0"/>
                  <a:cs typeface="Arial" pitchFamily="34" charset="0"/>
                </a:rPr>
                <a:t> all US </a:t>
              </a:r>
              <a:r>
                <a:rPr kumimoji="0" lang="de-DE" sz="1800" b="0" i="0" u="none" strike="noStrike" cap="none" normalizeH="0" baseline="0" dirty="0" err="1" smtClean="0">
                  <a:ln>
                    <a:noFill/>
                  </a:ln>
                  <a:solidFill>
                    <a:srgbClr val="000000"/>
                  </a:solidFill>
                  <a:effectLst/>
                  <a:latin typeface="Calibri" pitchFamily="34" charset="0"/>
                  <a:cs typeface="Arial" pitchFamily="34" charset="0"/>
                </a:rPr>
                <a:t>workers</a:t>
              </a:r>
              <a:endParaRPr kumimoji="0" lang="de-DE" sz="1800" b="0" i="0" u="none" strike="noStrike" cap="none" normalizeH="0" baseline="0" dirty="0" smtClean="0">
                <a:ln>
                  <a:noFill/>
                </a:ln>
                <a:solidFill>
                  <a:schemeClr val="tx1"/>
                </a:solidFill>
                <a:effectLst/>
                <a:latin typeface="Arial" pitchFamily="34" charset="0"/>
                <a:cs typeface="Arial" pitchFamily="34" charset="0"/>
              </a:endParaRPr>
            </a:p>
          </p:txBody>
        </p:sp>
      </p:grpSp>
    </p:spTree>
    <p:extLst>
      <p:ext uri="{BB962C8B-B14F-4D97-AF65-F5344CB8AC3E}">
        <p14:creationId xmlns:p14="http://schemas.microsoft.com/office/powerpoint/2010/main" val="611227586"/>
      </p:ext>
    </p:extLst>
  </p:cSld>
  <p:clrMapOvr>
    <a:masterClrMapping/>
  </p:clrMapOvr>
  <p:transition spd="slow">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6024" y="660400"/>
            <a:ext cx="7772400" cy="608360"/>
          </a:xfrm>
        </p:spPr>
        <p:txBody>
          <a:bodyPr/>
          <a:lstStyle/>
          <a:p>
            <a:r>
              <a:rPr lang="de-DE" dirty="0" smtClean="0"/>
              <a:t>Tasks Matter</a:t>
            </a:r>
            <a:endParaRPr lang="de-DE" dirty="0"/>
          </a:p>
        </p:txBody>
      </p:sp>
      <p:sp>
        <p:nvSpPr>
          <p:cNvPr id="3" name="Inhaltsplatzhalter 2"/>
          <p:cNvSpPr>
            <a:spLocks noGrp="1"/>
          </p:cNvSpPr>
          <p:nvPr>
            <p:ph idx="1"/>
          </p:nvPr>
        </p:nvSpPr>
        <p:spPr>
          <a:xfrm>
            <a:off x="611560" y="1484784"/>
            <a:ext cx="8136904" cy="4610100"/>
          </a:xfrm>
        </p:spPr>
        <p:txBody>
          <a:bodyPr/>
          <a:lstStyle/>
          <a:p>
            <a:r>
              <a:rPr lang="en-US" sz="2200" dirty="0" smtClean="0"/>
              <a:t>Frey/Osborne follow </a:t>
            </a:r>
            <a:r>
              <a:rPr lang="en-US" sz="2200" u="sng" dirty="0" smtClean="0"/>
              <a:t>occupation-based approach</a:t>
            </a:r>
            <a:r>
              <a:rPr lang="en-US" sz="2200" dirty="0" smtClean="0"/>
              <a:t>:</a:t>
            </a:r>
          </a:p>
          <a:p>
            <a:pPr lvl="1"/>
            <a:r>
              <a:rPr lang="en-US" dirty="0" smtClean="0"/>
              <a:t>new technologies replace whole occupations</a:t>
            </a:r>
          </a:p>
          <a:p>
            <a:pPr lvl="1"/>
            <a:r>
              <a:rPr lang="en-US" dirty="0" smtClean="0"/>
              <a:t>all workers within an occupation are subject to the same risk of automation</a:t>
            </a:r>
          </a:p>
          <a:p>
            <a:r>
              <a:rPr lang="en-US" sz="2200" dirty="0" err="1" smtClean="0"/>
              <a:t>Arntz</a:t>
            </a:r>
            <a:r>
              <a:rPr lang="en-US" sz="2200" dirty="0"/>
              <a:t>, Gregory and </a:t>
            </a:r>
            <a:r>
              <a:rPr lang="en-US" sz="2200" dirty="0" err="1" smtClean="0"/>
              <a:t>Zierahn</a:t>
            </a:r>
            <a:r>
              <a:rPr lang="en-US" sz="2200" dirty="0" smtClean="0"/>
              <a:t> follow </a:t>
            </a:r>
            <a:r>
              <a:rPr lang="en-US" sz="2200" u="sng" dirty="0" smtClean="0"/>
              <a:t>workplace-based approach</a:t>
            </a:r>
            <a:endParaRPr lang="en-US" sz="2200" u="sng" dirty="0"/>
          </a:p>
          <a:p>
            <a:pPr lvl="1"/>
            <a:r>
              <a:rPr lang="en-US" dirty="0"/>
              <a:t>e</a:t>
            </a:r>
            <a:r>
              <a:rPr lang="en-US" dirty="0" smtClean="0"/>
              <a:t>mployees even in jobs that Frey/Osborne classify as “high risk” often perform hard-to-automate tasks</a:t>
            </a:r>
          </a:p>
          <a:p>
            <a:pPr lvl="1"/>
            <a:r>
              <a:rPr lang="en-US" dirty="0" smtClean="0"/>
              <a:t>bundles of tasks vary not only between, but also within occupation</a:t>
            </a:r>
            <a:endParaRPr lang="en-US" dirty="0"/>
          </a:p>
          <a:p>
            <a:pPr>
              <a:buFont typeface="Wingdings" pitchFamily="2" charset="2"/>
              <a:buChar char="Ø"/>
            </a:pPr>
            <a:r>
              <a:rPr lang="en-US" sz="2200" dirty="0" smtClean="0">
                <a:sym typeface="Wingdings" pitchFamily="2" charset="2"/>
              </a:rPr>
              <a:t>The risk of automation has to be assessed at the level of individual workplaces, based on actual tasks performed</a:t>
            </a:r>
            <a:endParaRPr lang="en-US" sz="2200" dirty="0"/>
          </a:p>
        </p:txBody>
      </p:sp>
    </p:spTree>
    <p:extLst>
      <p:ext uri="{BB962C8B-B14F-4D97-AF65-F5344CB8AC3E}">
        <p14:creationId xmlns:p14="http://schemas.microsoft.com/office/powerpoint/2010/main" val="2636197850"/>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ipe(left)">
                                      <p:cBhvr>
                                        <p:cTn id="7" dur="500"/>
                                        <p:tgtEl>
                                          <p:spTgt spid="3">
                                            <p:txEl>
                                              <p:pRg st="3" end="3"/>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wipe(left)">
                                      <p:cBhvr>
                                        <p:cTn id="10" dur="500"/>
                                        <p:tgtEl>
                                          <p:spTgt spid="3">
                                            <p:txEl>
                                              <p:pRg st="4" end="4"/>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wipe(left)">
                                      <p:cBhvr>
                                        <p:cTn id="13" dur="500"/>
                                        <p:tgtEl>
                                          <p:spTgt spid="3">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wipe(left)">
                                      <p:cBhvr>
                                        <p:cTn id="1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5800" y="836712"/>
            <a:ext cx="7772400" cy="712688"/>
          </a:xfrm>
        </p:spPr>
        <p:txBody>
          <a:bodyPr/>
          <a:lstStyle/>
          <a:p>
            <a:r>
              <a:rPr lang="de-DE" dirty="0" err="1" smtClean="0"/>
              <a:t>Workplaces</a:t>
            </a:r>
            <a:r>
              <a:rPr lang="de-DE" dirty="0" smtClean="0"/>
              <a:t> matter!</a:t>
            </a:r>
            <a:br>
              <a:rPr lang="de-DE" dirty="0" smtClean="0"/>
            </a:br>
            <a:r>
              <a:rPr lang="de-DE" sz="2400" dirty="0" err="1" smtClean="0"/>
              <a:t>Only</a:t>
            </a:r>
            <a:r>
              <a:rPr lang="de-DE" sz="2400" dirty="0" smtClean="0"/>
              <a:t> 9% </a:t>
            </a:r>
            <a:r>
              <a:rPr lang="de-DE" sz="2400" dirty="0" err="1" smtClean="0"/>
              <a:t>of</a:t>
            </a:r>
            <a:r>
              <a:rPr lang="de-DE" sz="2400" dirty="0" smtClean="0"/>
              <a:t> US </a:t>
            </a:r>
            <a:r>
              <a:rPr lang="de-DE" sz="2400" dirty="0" err="1" smtClean="0"/>
              <a:t>jobs</a:t>
            </a:r>
            <a:r>
              <a:rPr lang="de-DE" sz="2400" dirty="0" smtClean="0"/>
              <a:t> </a:t>
            </a:r>
            <a:r>
              <a:rPr lang="de-DE" sz="2400" dirty="0" err="1" smtClean="0"/>
              <a:t>are</a:t>
            </a:r>
            <a:r>
              <a:rPr lang="de-DE" sz="2400" dirty="0" smtClean="0"/>
              <a:t> „</a:t>
            </a:r>
            <a:r>
              <a:rPr lang="de-DE" sz="2400" dirty="0" err="1" smtClean="0"/>
              <a:t>at</a:t>
            </a:r>
            <a:r>
              <a:rPr lang="de-DE" sz="2400" dirty="0" smtClean="0"/>
              <a:t> </a:t>
            </a:r>
            <a:r>
              <a:rPr lang="de-DE" sz="2400" dirty="0" err="1" smtClean="0"/>
              <a:t>risk</a:t>
            </a:r>
            <a:r>
              <a:rPr lang="de-DE" sz="2400" dirty="0" smtClean="0"/>
              <a:t>“</a:t>
            </a:r>
            <a:br>
              <a:rPr lang="de-DE" sz="2400" dirty="0" smtClean="0"/>
            </a:br>
            <a:endParaRPr lang="de-DE" sz="2400" dirty="0"/>
          </a:p>
        </p:txBody>
      </p:sp>
      <p:graphicFrame>
        <p:nvGraphicFramePr>
          <p:cNvPr id="4" name="Diagramm 3"/>
          <p:cNvGraphicFramePr>
            <a:graphicFrameLocks/>
          </p:cNvGraphicFramePr>
          <p:nvPr>
            <p:extLst>
              <p:ext uri="{D42A27DB-BD31-4B8C-83A1-F6EECF244321}">
                <p14:modId xmlns:p14="http://schemas.microsoft.com/office/powerpoint/2010/main" val="195242236"/>
              </p:ext>
            </p:extLst>
          </p:nvPr>
        </p:nvGraphicFramePr>
        <p:xfrm>
          <a:off x="971600" y="1556792"/>
          <a:ext cx="7128792" cy="4608511"/>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feld 4"/>
          <p:cNvSpPr txBox="1"/>
          <p:nvPr/>
        </p:nvSpPr>
        <p:spPr>
          <a:xfrm>
            <a:off x="1907704" y="6309320"/>
            <a:ext cx="6971652" cy="338554"/>
          </a:xfrm>
          <a:prstGeom prst="rect">
            <a:avLst/>
          </a:prstGeom>
          <a:noFill/>
        </p:spPr>
        <p:txBody>
          <a:bodyPr wrap="none" rtlCol="0">
            <a:spAutoFit/>
          </a:bodyPr>
          <a:lstStyle/>
          <a:p>
            <a:r>
              <a:rPr lang="de-DE" sz="1600" dirty="0" smtClean="0"/>
              <a:t>Source: PIACC </a:t>
            </a:r>
            <a:r>
              <a:rPr lang="de-DE" sz="1600" dirty="0" err="1" smtClean="0"/>
              <a:t>data</a:t>
            </a:r>
            <a:r>
              <a:rPr lang="de-DE" sz="1600" dirty="0" smtClean="0"/>
              <a:t> </a:t>
            </a:r>
            <a:r>
              <a:rPr lang="de-DE" sz="1600" dirty="0" err="1" smtClean="0"/>
              <a:t>for</a:t>
            </a:r>
            <a:r>
              <a:rPr lang="de-DE" sz="1600" dirty="0" smtClean="0"/>
              <a:t> </a:t>
            </a:r>
            <a:r>
              <a:rPr lang="de-DE" sz="1600" dirty="0" err="1" smtClean="0"/>
              <a:t>the</a:t>
            </a:r>
            <a:r>
              <a:rPr lang="de-DE" sz="1600" dirty="0" smtClean="0"/>
              <a:t> US, </a:t>
            </a:r>
            <a:r>
              <a:rPr lang="de-DE" sz="1600" dirty="0" err="1" smtClean="0"/>
              <a:t>own</a:t>
            </a:r>
            <a:r>
              <a:rPr lang="de-DE" sz="1600" dirty="0" smtClean="0"/>
              <a:t> </a:t>
            </a:r>
            <a:r>
              <a:rPr lang="de-DE" sz="1600" dirty="0" err="1" smtClean="0"/>
              <a:t>calculation</a:t>
            </a:r>
            <a:r>
              <a:rPr lang="de-DE" sz="1600" dirty="0" smtClean="0"/>
              <a:t> </a:t>
            </a:r>
            <a:r>
              <a:rPr lang="de-DE" sz="1600" dirty="0" err="1" smtClean="0"/>
              <a:t>based</a:t>
            </a:r>
            <a:r>
              <a:rPr lang="de-DE" sz="1600" dirty="0" smtClean="0"/>
              <a:t> on </a:t>
            </a:r>
            <a:r>
              <a:rPr lang="de-DE" sz="1600" dirty="0" err="1" smtClean="0"/>
              <a:t>Arntz</a:t>
            </a:r>
            <a:r>
              <a:rPr lang="de-DE" sz="1600" dirty="0" smtClean="0"/>
              <a:t> et al. 2016</a:t>
            </a:r>
            <a:endParaRPr lang="de-DE" sz="1600" dirty="0"/>
          </a:p>
        </p:txBody>
      </p:sp>
    </p:spTree>
    <p:extLst>
      <p:ext uri="{BB962C8B-B14F-4D97-AF65-F5344CB8AC3E}">
        <p14:creationId xmlns:p14="http://schemas.microsoft.com/office/powerpoint/2010/main" val="2085457082"/>
      </p:ext>
    </p:extLst>
  </p:cSld>
  <p:clrMapOvr>
    <a:masterClrMapping/>
  </p:clrMapOvr>
  <p:transition spd="slow">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3792" y="620688"/>
            <a:ext cx="7772400" cy="424656"/>
          </a:xfrm>
        </p:spPr>
        <p:txBody>
          <a:bodyPr/>
          <a:lstStyle/>
          <a:p>
            <a:r>
              <a:rPr lang="de-DE" dirty="0" smtClean="0"/>
              <a:t>Automation Potentials in OECD Countries</a:t>
            </a:r>
            <a:endParaRPr lang="de-DE" dirty="0"/>
          </a:p>
        </p:txBody>
      </p:sp>
      <p:pic>
        <p:nvPicPr>
          <p:cNvPr id="2052"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82782" y="1156186"/>
            <a:ext cx="6233973" cy="5328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6053580"/>
      </p:ext>
    </p:extLst>
  </p:cSld>
  <p:clrMapOvr>
    <a:masterClrMapping/>
  </p:clrMapOvr>
  <p:transition spd="slow">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9552" y="660400"/>
            <a:ext cx="8352928" cy="680368"/>
          </a:xfrm>
        </p:spPr>
        <p:txBody>
          <a:bodyPr/>
          <a:lstStyle/>
          <a:p>
            <a:r>
              <a:rPr lang="en-US" dirty="0" smtClean="0"/>
              <a:t>Automation </a:t>
            </a:r>
            <a:r>
              <a:rPr lang="en-US" dirty="0"/>
              <a:t>Potentials </a:t>
            </a:r>
            <a:r>
              <a:rPr lang="en-US" dirty="0" smtClean="0"/>
              <a:t>falls with Education </a:t>
            </a:r>
            <a:br>
              <a:rPr lang="en-US" dirty="0" smtClean="0"/>
            </a:br>
            <a:r>
              <a:rPr lang="en-US" sz="2400" dirty="0" smtClean="0"/>
              <a:t>Evidence for Sweden</a:t>
            </a:r>
            <a:endParaRPr lang="de-DE" sz="2400" dirty="0"/>
          </a:p>
        </p:txBody>
      </p:sp>
      <p:pic>
        <p:nvPicPr>
          <p:cNvPr id="4" name="Inhaltsplatzhalt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5576" y="1484784"/>
            <a:ext cx="7776864" cy="4780124"/>
          </a:xfrm>
        </p:spPr>
      </p:pic>
      <p:sp>
        <p:nvSpPr>
          <p:cNvPr id="5" name="Textfeld 4"/>
          <p:cNvSpPr txBox="1"/>
          <p:nvPr/>
        </p:nvSpPr>
        <p:spPr>
          <a:xfrm>
            <a:off x="2483768" y="6381328"/>
            <a:ext cx="6423425" cy="338554"/>
          </a:xfrm>
          <a:prstGeom prst="rect">
            <a:avLst/>
          </a:prstGeom>
          <a:noFill/>
        </p:spPr>
        <p:txBody>
          <a:bodyPr wrap="none" rtlCol="0">
            <a:spAutoFit/>
          </a:bodyPr>
          <a:lstStyle/>
          <a:p>
            <a:r>
              <a:rPr lang="de-DE" sz="1600" dirty="0" smtClean="0"/>
              <a:t>Source: </a:t>
            </a:r>
            <a:r>
              <a:rPr lang="de-DE" sz="1600" dirty="0" err="1" smtClean="0"/>
              <a:t>Arntz</a:t>
            </a:r>
            <a:r>
              <a:rPr lang="de-DE" sz="1600" dirty="0" smtClean="0"/>
              <a:t> et al (2016), PIACC </a:t>
            </a:r>
            <a:r>
              <a:rPr lang="de-DE" sz="1600" dirty="0" err="1" smtClean="0"/>
              <a:t>data</a:t>
            </a:r>
            <a:r>
              <a:rPr lang="de-DE" sz="1600" dirty="0" smtClean="0"/>
              <a:t> </a:t>
            </a:r>
            <a:r>
              <a:rPr lang="de-DE" sz="1600" dirty="0" err="1" smtClean="0"/>
              <a:t>for</a:t>
            </a:r>
            <a:r>
              <a:rPr lang="de-DE" sz="1600" dirty="0" smtClean="0"/>
              <a:t> </a:t>
            </a:r>
            <a:r>
              <a:rPr lang="de-DE" sz="1600" dirty="0" err="1" smtClean="0"/>
              <a:t>Sweden</a:t>
            </a:r>
            <a:r>
              <a:rPr lang="de-DE" sz="1600" dirty="0" smtClean="0"/>
              <a:t>, </a:t>
            </a:r>
            <a:r>
              <a:rPr lang="de-DE" sz="1600" dirty="0" err="1" smtClean="0"/>
              <a:t>own</a:t>
            </a:r>
            <a:r>
              <a:rPr lang="de-DE" sz="1600" dirty="0" smtClean="0"/>
              <a:t> </a:t>
            </a:r>
            <a:r>
              <a:rPr lang="de-DE" sz="1600" dirty="0" err="1" smtClean="0"/>
              <a:t>calculations</a:t>
            </a:r>
            <a:endParaRPr lang="de-DE" sz="1600" dirty="0"/>
          </a:p>
        </p:txBody>
      </p:sp>
    </p:spTree>
    <p:extLst>
      <p:ext uri="{BB962C8B-B14F-4D97-AF65-F5344CB8AC3E}">
        <p14:creationId xmlns:p14="http://schemas.microsoft.com/office/powerpoint/2010/main" val="1885200621"/>
      </p:ext>
    </p:extLst>
  </p:cSld>
  <p:clrMapOvr>
    <a:masterClrMapping/>
  </p:clrMapOvr>
  <p:transition spd="slow">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79512" y="548680"/>
            <a:ext cx="8856984" cy="889000"/>
          </a:xfrm>
        </p:spPr>
        <p:txBody>
          <a:bodyPr/>
          <a:lstStyle/>
          <a:p>
            <a:r>
              <a:rPr lang="de-DE" sz="2600" dirty="0" err="1" smtClean="0"/>
              <a:t>Up</a:t>
            </a:r>
            <a:r>
              <a:rPr lang="de-DE" sz="2600" dirty="0" smtClean="0"/>
              <a:t> </a:t>
            </a:r>
            <a:r>
              <a:rPr lang="de-DE" sz="2600" dirty="0" err="1" smtClean="0"/>
              <a:t>to</a:t>
            </a:r>
            <a:r>
              <a:rPr lang="de-DE" sz="2600" dirty="0" smtClean="0"/>
              <a:t> 40% </a:t>
            </a:r>
            <a:r>
              <a:rPr lang="de-DE" sz="2600" dirty="0" err="1" smtClean="0"/>
              <a:t>of</a:t>
            </a:r>
            <a:r>
              <a:rPr lang="de-DE" sz="2600" dirty="0" smtClean="0"/>
              <a:t> </a:t>
            </a:r>
            <a:r>
              <a:rPr lang="de-DE" sz="2600" dirty="0" err="1" smtClean="0"/>
              <a:t>low-educated</a:t>
            </a:r>
            <a:r>
              <a:rPr lang="de-DE" sz="2600" dirty="0" smtClean="0"/>
              <a:t> </a:t>
            </a:r>
            <a:r>
              <a:rPr lang="de-DE" sz="2600" dirty="0" err="1" smtClean="0"/>
              <a:t>workers</a:t>
            </a:r>
            <a:r>
              <a:rPr lang="de-DE" sz="2600" dirty="0" smtClean="0"/>
              <a:t> </a:t>
            </a:r>
            <a:r>
              <a:rPr lang="de-DE" sz="2600" dirty="0" err="1" smtClean="0"/>
              <a:t>face</a:t>
            </a:r>
            <a:r>
              <a:rPr lang="de-DE" sz="2600" dirty="0" smtClean="0"/>
              <a:t> high </a:t>
            </a:r>
            <a:r>
              <a:rPr lang="de-DE" sz="2600" dirty="0" err="1" smtClean="0"/>
              <a:t>risk</a:t>
            </a:r>
            <a:r>
              <a:rPr lang="de-DE" sz="2600" dirty="0" smtClean="0"/>
              <a:t> </a:t>
            </a:r>
            <a:r>
              <a:rPr lang="de-DE" sz="2600" dirty="0" err="1" smtClean="0"/>
              <a:t>of</a:t>
            </a:r>
            <a:r>
              <a:rPr lang="de-DE" sz="2600" dirty="0" smtClean="0"/>
              <a:t> </a:t>
            </a:r>
            <a:r>
              <a:rPr lang="de-DE" sz="2600" dirty="0" err="1" smtClean="0"/>
              <a:t>automation</a:t>
            </a:r>
            <a:r>
              <a:rPr lang="de-DE" sz="2600" dirty="0" smtClean="0"/>
              <a:t/>
            </a:r>
            <a:br>
              <a:rPr lang="de-DE" sz="2600" dirty="0" smtClean="0"/>
            </a:br>
            <a:r>
              <a:rPr lang="de-DE" sz="2600" dirty="0" err="1" smtClean="0"/>
              <a:t>Evidence</a:t>
            </a:r>
            <a:r>
              <a:rPr lang="de-DE" sz="2600" dirty="0" smtClean="0"/>
              <a:t> </a:t>
            </a:r>
            <a:r>
              <a:rPr lang="de-DE" sz="2600" dirty="0" err="1" smtClean="0"/>
              <a:t>for</a:t>
            </a:r>
            <a:r>
              <a:rPr lang="de-DE" sz="2600" dirty="0" smtClean="0"/>
              <a:t> </a:t>
            </a:r>
            <a:r>
              <a:rPr lang="de-DE" sz="2600" dirty="0" err="1" smtClean="0"/>
              <a:t>Sweden</a:t>
            </a:r>
            <a:r>
              <a:rPr lang="de-DE" sz="2600" dirty="0" smtClean="0"/>
              <a:t>.</a:t>
            </a:r>
            <a:endParaRPr lang="de-DE" sz="2600" dirty="0"/>
          </a:p>
        </p:txBody>
      </p:sp>
      <p:pic>
        <p:nvPicPr>
          <p:cNvPr id="4" name="Inhaltsplatzhalt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1560" y="1412776"/>
            <a:ext cx="7865712" cy="4834736"/>
          </a:xfrm>
        </p:spPr>
      </p:pic>
      <p:sp>
        <p:nvSpPr>
          <p:cNvPr id="5" name="Textfeld 4"/>
          <p:cNvSpPr txBox="1"/>
          <p:nvPr/>
        </p:nvSpPr>
        <p:spPr>
          <a:xfrm>
            <a:off x="2483768" y="6381328"/>
            <a:ext cx="6423425" cy="338554"/>
          </a:xfrm>
          <a:prstGeom prst="rect">
            <a:avLst/>
          </a:prstGeom>
          <a:noFill/>
        </p:spPr>
        <p:txBody>
          <a:bodyPr wrap="none" rtlCol="0">
            <a:spAutoFit/>
          </a:bodyPr>
          <a:lstStyle/>
          <a:p>
            <a:r>
              <a:rPr lang="de-DE" sz="1600" dirty="0" smtClean="0"/>
              <a:t>Source: </a:t>
            </a:r>
            <a:r>
              <a:rPr lang="de-DE" sz="1600" dirty="0" err="1" smtClean="0"/>
              <a:t>Arntz</a:t>
            </a:r>
            <a:r>
              <a:rPr lang="de-DE" sz="1600" dirty="0" smtClean="0"/>
              <a:t> et al (2016), PIACC </a:t>
            </a:r>
            <a:r>
              <a:rPr lang="de-DE" sz="1600" dirty="0" err="1" smtClean="0"/>
              <a:t>data</a:t>
            </a:r>
            <a:r>
              <a:rPr lang="de-DE" sz="1600" dirty="0" smtClean="0"/>
              <a:t> </a:t>
            </a:r>
            <a:r>
              <a:rPr lang="de-DE" sz="1600" dirty="0" err="1" smtClean="0"/>
              <a:t>for</a:t>
            </a:r>
            <a:r>
              <a:rPr lang="de-DE" sz="1600" dirty="0" smtClean="0"/>
              <a:t> </a:t>
            </a:r>
            <a:r>
              <a:rPr lang="de-DE" sz="1600" dirty="0" err="1" smtClean="0"/>
              <a:t>Sweden</a:t>
            </a:r>
            <a:r>
              <a:rPr lang="de-DE" sz="1600" dirty="0" smtClean="0"/>
              <a:t>, </a:t>
            </a:r>
            <a:r>
              <a:rPr lang="de-DE" sz="1600" dirty="0" err="1" smtClean="0"/>
              <a:t>own</a:t>
            </a:r>
            <a:r>
              <a:rPr lang="de-DE" sz="1600" dirty="0" smtClean="0"/>
              <a:t> </a:t>
            </a:r>
            <a:r>
              <a:rPr lang="de-DE" sz="1600" dirty="0" err="1" smtClean="0"/>
              <a:t>calculations</a:t>
            </a:r>
            <a:endParaRPr lang="de-DE" sz="1600" dirty="0"/>
          </a:p>
        </p:txBody>
      </p:sp>
    </p:spTree>
    <p:extLst>
      <p:ext uri="{BB962C8B-B14F-4D97-AF65-F5344CB8AC3E}">
        <p14:creationId xmlns:p14="http://schemas.microsoft.com/office/powerpoint/2010/main" val="499305331"/>
      </p:ext>
    </p:extLst>
  </p:cSld>
  <p:clrMapOvr>
    <a:masterClrMapping/>
  </p:clrMapOvr>
  <p:transition spd="slow">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smn-FI" dirty="0" smtClean="0"/>
              <a:t>Agenda</a:t>
            </a:r>
            <a:endParaRPr lang="smn-FI" dirty="0"/>
          </a:p>
        </p:txBody>
      </p:sp>
      <p:sp>
        <p:nvSpPr>
          <p:cNvPr id="3" name="Inhaltsplatzhalter 2"/>
          <p:cNvSpPr>
            <a:spLocks noGrp="1"/>
          </p:cNvSpPr>
          <p:nvPr>
            <p:ph idx="1"/>
          </p:nvPr>
        </p:nvSpPr>
        <p:spPr/>
        <p:txBody>
          <a:bodyPr/>
          <a:lstStyle/>
          <a:p>
            <a:pPr marL="457200" indent="-457200">
              <a:buFont typeface="+mj-lt"/>
              <a:buAutoNum type="arabicPeriod"/>
            </a:pPr>
            <a:r>
              <a:rPr lang="smn-FI" b="1" dirty="0" smtClean="0">
                <a:solidFill>
                  <a:schemeClr val="bg2">
                    <a:lumMod val="60000"/>
                    <a:lumOff val="40000"/>
                  </a:schemeClr>
                </a:solidFill>
              </a:rPr>
              <a:t>The (new) Fear of Automation</a:t>
            </a:r>
            <a:endParaRPr lang="smn-FI" dirty="0" smtClean="0">
              <a:solidFill>
                <a:schemeClr val="bg2">
                  <a:lumMod val="60000"/>
                  <a:lumOff val="40000"/>
                </a:schemeClr>
              </a:solidFill>
            </a:endParaRPr>
          </a:p>
          <a:p>
            <a:pPr marL="457200" indent="-457200">
              <a:buFont typeface="+mj-lt"/>
              <a:buAutoNum type="arabicPeriod"/>
            </a:pPr>
            <a:endParaRPr lang="smn-FI" sz="2000" dirty="0" smtClean="0"/>
          </a:p>
          <a:p>
            <a:pPr marL="457200" indent="-457200">
              <a:buFont typeface="+mj-lt"/>
              <a:buAutoNum type="arabicPeriod"/>
            </a:pPr>
            <a:r>
              <a:rPr lang="smn-FI" b="1" dirty="0" smtClean="0">
                <a:solidFill>
                  <a:schemeClr val="bg2">
                    <a:lumMod val="60000"/>
                    <a:lumOff val="40000"/>
                  </a:schemeClr>
                </a:solidFill>
              </a:rPr>
              <a:t>Automation Potentials</a:t>
            </a:r>
          </a:p>
          <a:p>
            <a:pPr marL="457200" indent="-457200">
              <a:buFont typeface="+mj-lt"/>
              <a:buAutoNum type="arabicPeriod"/>
            </a:pPr>
            <a:endParaRPr lang="smn-FI" sz="2000" dirty="0" smtClean="0">
              <a:solidFill>
                <a:schemeClr val="bg2">
                  <a:lumMod val="60000"/>
                  <a:lumOff val="40000"/>
                </a:schemeClr>
              </a:solidFill>
            </a:endParaRPr>
          </a:p>
          <a:p>
            <a:pPr marL="457200" indent="-457200">
              <a:buFont typeface="+mj-lt"/>
              <a:buAutoNum type="arabicPeriod"/>
            </a:pPr>
            <a:r>
              <a:rPr lang="smn-FI" b="1" dirty="0" smtClean="0"/>
              <a:t>Consequences for the Labor Market?</a:t>
            </a:r>
          </a:p>
        </p:txBody>
      </p:sp>
    </p:spTree>
    <p:extLst>
      <p:ext uri="{BB962C8B-B14F-4D97-AF65-F5344CB8AC3E}">
        <p14:creationId xmlns:p14="http://schemas.microsoft.com/office/powerpoint/2010/main" val="670523518"/>
      </p:ext>
    </p:extLst>
  </p:cSld>
  <p:clrMapOvr>
    <a:masterClrMapping/>
  </p:clrMapOvr>
  <p:transition spd="slow">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5800" y="660400"/>
            <a:ext cx="7772400" cy="680368"/>
          </a:xfrm>
        </p:spPr>
        <p:txBody>
          <a:bodyPr/>
          <a:lstStyle/>
          <a:p>
            <a:r>
              <a:rPr lang="en-US" dirty="0" smtClean="0"/>
              <a:t>How Threatened are These Jobs?</a:t>
            </a:r>
            <a:endParaRPr lang="en-US" dirty="0"/>
          </a:p>
        </p:txBody>
      </p:sp>
      <p:sp>
        <p:nvSpPr>
          <p:cNvPr id="3" name="Inhaltsplatzhalter 2"/>
          <p:cNvSpPr>
            <a:spLocks noGrp="1"/>
          </p:cNvSpPr>
          <p:nvPr>
            <p:ph idx="1"/>
          </p:nvPr>
        </p:nvSpPr>
        <p:spPr>
          <a:xfrm>
            <a:off x="683568" y="1772816"/>
            <a:ext cx="7772400" cy="4322068"/>
          </a:xfrm>
        </p:spPr>
        <p:txBody>
          <a:bodyPr/>
          <a:lstStyle/>
          <a:p>
            <a:pPr marL="0" indent="0">
              <a:buNone/>
            </a:pPr>
            <a:r>
              <a:rPr lang="en-US" dirty="0" smtClean="0"/>
              <a:t>Automation potentials must not be equated with employment effects</a:t>
            </a:r>
          </a:p>
          <a:p>
            <a:pPr marL="457200" indent="-457200">
              <a:lnSpc>
                <a:spcPct val="150000"/>
              </a:lnSpc>
              <a:buFont typeface="+mj-lt"/>
              <a:buAutoNum type="arabicPeriod"/>
            </a:pPr>
            <a:r>
              <a:rPr lang="en-US" dirty="0" smtClean="0"/>
              <a:t>Slow adaption of new technologies</a:t>
            </a:r>
          </a:p>
          <a:p>
            <a:pPr marL="457200" indent="-457200">
              <a:lnSpc>
                <a:spcPct val="150000"/>
              </a:lnSpc>
              <a:buFont typeface="+mj-lt"/>
              <a:buAutoNum type="arabicPeriod"/>
            </a:pPr>
            <a:r>
              <a:rPr lang="en-US" dirty="0" smtClean="0">
                <a:solidFill>
                  <a:schemeClr val="bg1">
                    <a:lumMod val="65000"/>
                  </a:schemeClr>
                </a:solidFill>
              </a:rPr>
              <a:t>Flexibility of workers</a:t>
            </a:r>
          </a:p>
          <a:p>
            <a:pPr marL="457200" indent="-457200">
              <a:lnSpc>
                <a:spcPct val="150000"/>
              </a:lnSpc>
              <a:buFont typeface="+mj-lt"/>
              <a:buAutoNum type="arabicPeriod"/>
            </a:pPr>
            <a:r>
              <a:rPr lang="en-US" dirty="0" smtClean="0">
                <a:solidFill>
                  <a:schemeClr val="bg1">
                    <a:lumMod val="65000"/>
                  </a:schemeClr>
                </a:solidFill>
              </a:rPr>
              <a:t>Creation of new jobs</a:t>
            </a:r>
          </a:p>
        </p:txBody>
      </p:sp>
    </p:spTree>
    <p:extLst>
      <p:ext uri="{BB962C8B-B14F-4D97-AF65-F5344CB8AC3E}">
        <p14:creationId xmlns:p14="http://schemas.microsoft.com/office/powerpoint/2010/main" val="428554393"/>
      </p:ext>
    </p:extLst>
  </p:cSld>
  <p:clrMapOvr>
    <a:masterClrMapping/>
  </p:clrMapOvr>
  <p:transition spd="slow">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3568" y="548680"/>
            <a:ext cx="7774632" cy="680368"/>
          </a:xfrm>
        </p:spPr>
        <p:txBody>
          <a:bodyPr/>
          <a:lstStyle/>
          <a:p>
            <a:r>
              <a:rPr lang="de-DE" sz="2400" dirty="0" err="1" smtClean="0"/>
              <a:t>Use</a:t>
            </a:r>
            <a:r>
              <a:rPr lang="de-DE" sz="2400" dirty="0" smtClean="0"/>
              <a:t> </a:t>
            </a:r>
            <a:r>
              <a:rPr lang="de-DE" sz="2400" dirty="0" err="1" smtClean="0"/>
              <a:t>of</a:t>
            </a:r>
            <a:r>
              <a:rPr lang="de-DE" sz="2400" dirty="0" smtClean="0"/>
              <a:t> </a:t>
            </a:r>
            <a:r>
              <a:rPr lang="de-DE" sz="2400" dirty="0" err="1" smtClean="0"/>
              <a:t>new</a:t>
            </a:r>
            <a:r>
              <a:rPr lang="de-DE" sz="2400" dirty="0" smtClean="0"/>
              <a:t> digital </a:t>
            </a:r>
            <a:r>
              <a:rPr lang="de-DE" sz="2400" dirty="0" err="1" smtClean="0"/>
              <a:t>technologies</a:t>
            </a:r>
            <a:r>
              <a:rPr lang="de-DE" sz="2400" dirty="0" smtClean="0"/>
              <a:t> in Germany </a:t>
            </a:r>
            <a:r>
              <a:rPr lang="de-DE" sz="2400" dirty="0" err="1" smtClean="0"/>
              <a:t>companies</a:t>
            </a:r>
            <a:r>
              <a:rPr lang="de-DE" sz="2400" dirty="0" smtClean="0"/>
              <a:t> </a:t>
            </a:r>
            <a:br>
              <a:rPr lang="de-DE" sz="2400" dirty="0" smtClean="0"/>
            </a:br>
            <a:r>
              <a:rPr lang="de-DE" sz="2400" dirty="0" smtClean="0"/>
              <a:t>(IAB-ZEW-</a:t>
            </a:r>
            <a:r>
              <a:rPr lang="de-DE" sz="2400" dirty="0" err="1" smtClean="0"/>
              <a:t>Digitized</a:t>
            </a:r>
            <a:r>
              <a:rPr lang="de-DE" sz="2400" dirty="0" smtClean="0"/>
              <a:t>-Work-Survey 2016)</a:t>
            </a:r>
            <a:endParaRPr lang="de-DE" sz="2400"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592" y="1281627"/>
            <a:ext cx="7215614" cy="52807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feld 7"/>
          <p:cNvSpPr txBox="1"/>
          <p:nvPr/>
        </p:nvSpPr>
        <p:spPr>
          <a:xfrm>
            <a:off x="5292080" y="6408440"/>
            <a:ext cx="3851920" cy="307777"/>
          </a:xfrm>
          <a:prstGeom prst="rect">
            <a:avLst/>
          </a:prstGeom>
          <a:noFill/>
        </p:spPr>
        <p:txBody>
          <a:bodyPr wrap="square" rtlCol="0">
            <a:spAutoFit/>
          </a:bodyPr>
          <a:lstStyle/>
          <a:p>
            <a:r>
              <a:rPr lang="en-GB" sz="1400" b="1" dirty="0" err="1">
                <a:latin typeface="Calibri" panose="020F0502020204030204" pitchFamily="34" charset="0"/>
              </a:rPr>
              <a:t>Quelle</a:t>
            </a:r>
            <a:r>
              <a:rPr lang="en-GB" sz="1400" dirty="0">
                <a:latin typeface="Calibri" panose="020F0502020204030204" pitchFamily="34" charset="0"/>
              </a:rPr>
              <a:t>: </a:t>
            </a:r>
            <a:r>
              <a:rPr lang="en-GB" sz="1400" dirty="0" err="1" smtClean="0">
                <a:latin typeface="Calibri" panose="020F0502020204030204" pitchFamily="34" charset="0"/>
              </a:rPr>
              <a:t>Arntz</a:t>
            </a:r>
            <a:r>
              <a:rPr lang="en-GB" sz="1400" dirty="0" smtClean="0">
                <a:latin typeface="Calibri" panose="020F0502020204030204" pitchFamily="34" charset="0"/>
              </a:rPr>
              <a:t>, Gregory, Jansen und </a:t>
            </a:r>
            <a:r>
              <a:rPr lang="en-GB" sz="1400" dirty="0" err="1">
                <a:latin typeface="Calibri" panose="020F0502020204030204" pitchFamily="34" charset="0"/>
              </a:rPr>
              <a:t>Zierahn</a:t>
            </a:r>
            <a:r>
              <a:rPr lang="en-GB" sz="1400" dirty="0">
                <a:latin typeface="Calibri" panose="020F0502020204030204" pitchFamily="34" charset="0"/>
              </a:rPr>
              <a:t> (</a:t>
            </a:r>
            <a:r>
              <a:rPr lang="en-GB" sz="1400" dirty="0" smtClean="0">
                <a:latin typeface="Calibri" panose="020F0502020204030204" pitchFamily="34" charset="0"/>
              </a:rPr>
              <a:t>2016)</a:t>
            </a:r>
            <a:endParaRPr lang="de-DE" sz="1400" dirty="0">
              <a:latin typeface="Calibri" panose="020F0502020204030204" pitchFamily="34" charset="0"/>
            </a:endParaRPr>
          </a:p>
        </p:txBody>
      </p:sp>
      <p:sp>
        <p:nvSpPr>
          <p:cNvPr id="3" name="Textfeld 2"/>
          <p:cNvSpPr txBox="1"/>
          <p:nvPr/>
        </p:nvSpPr>
        <p:spPr>
          <a:xfrm>
            <a:off x="2141984" y="5085184"/>
            <a:ext cx="5310336" cy="1220847"/>
          </a:xfrm>
          <a:prstGeom prst="rect">
            <a:avLst/>
          </a:prstGeom>
          <a:solidFill>
            <a:schemeClr val="bg1"/>
          </a:solidFill>
        </p:spPr>
        <p:txBody>
          <a:bodyPr wrap="square" rtlCol="0">
            <a:spAutoFit/>
          </a:bodyPr>
          <a:lstStyle/>
          <a:p>
            <a:pPr>
              <a:spcAft>
                <a:spcPts val="100"/>
              </a:spcAft>
            </a:pPr>
            <a:r>
              <a:rPr lang="de-DE" sz="1400" dirty="0" err="1" smtClean="0"/>
              <a:t>We</a:t>
            </a:r>
            <a:r>
              <a:rPr lang="de-DE" sz="1400" dirty="0" smtClean="0"/>
              <a:t> </a:t>
            </a:r>
            <a:r>
              <a:rPr lang="de-DE" sz="1400" dirty="0" err="1" smtClean="0"/>
              <a:t>have</a:t>
            </a:r>
            <a:r>
              <a:rPr lang="de-DE" sz="1400" dirty="0" smtClean="0"/>
              <a:t> not </a:t>
            </a:r>
            <a:r>
              <a:rPr lang="de-DE" sz="1400" dirty="0" err="1" smtClean="0"/>
              <a:t>thought</a:t>
            </a:r>
            <a:r>
              <a:rPr lang="de-DE" sz="1400" dirty="0" smtClean="0"/>
              <a:t> </a:t>
            </a:r>
            <a:r>
              <a:rPr lang="de-DE" sz="1400" dirty="0" err="1" smtClean="0"/>
              <a:t>about</a:t>
            </a:r>
            <a:r>
              <a:rPr lang="de-DE" sz="1400" dirty="0" smtClean="0"/>
              <a:t> </a:t>
            </a:r>
            <a:r>
              <a:rPr lang="de-DE" sz="1400" dirty="0" err="1" smtClean="0"/>
              <a:t>using</a:t>
            </a:r>
            <a:r>
              <a:rPr lang="de-DE" sz="1400" dirty="0" smtClean="0"/>
              <a:t> </a:t>
            </a:r>
            <a:r>
              <a:rPr lang="de-DE" sz="1400" dirty="0" err="1" smtClean="0"/>
              <a:t>these</a:t>
            </a:r>
            <a:r>
              <a:rPr lang="de-DE" sz="1400" dirty="0" smtClean="0"/>
              <a:t> </a:t>
            </a:r>
            <a:r>
              <a:rPr lang="de-DE" sz="1400" dirty="0" err="1" smtClean="0"/>
              <a:t>technologies</a:t>
            </a:r>
            <a:r>
              <a:rPr lang="de-DE" sz="1400" dirty="0" smtClean="0"/>
              <a:t> </a:t>
            </a:r>
            <a:r>
              <a:rPr lang="de-DE" sz="1400" dirty="0" err="1" smtClean="0"/>
              <a:t>yet</a:t>
            </a:r>
            <a:r>
              <a:rPr lang="de-DE" sz="1400" dirty="0" smtClean="0"/>
              <a:t>.</a:t>
            </a:r>
          </a:p>
          <a:p>
            <a:pPr>
              <a:spcAft>
                <a:spcPts val="100"/>
              </a:spcAft>
            </a:pPr>
            <a:r>
              <a:rPr lang="de-DE" sz="1400" dirty="0" err="1" smtClean="0"/>
              <a:t>We</a:t>
            </a:r>
            <a:r>
              <a:rPr lang="de-DE" sz="1400" dirty="0" smtClean="0"/>
              <a:t> </a:t>
            </a:r>
            <a:r>
              <a:rPr lang="de-DE" sz="1400" dirty="0" err="1" smtClean="0"/>
              <a:t>are</a:t>
            </a:r>
            <a:r>
              <a:rPr lang="de-DE" sz="1400" dirty="0" smtClean="0"/>
              <a:t> </a:t>
            </a:r>
            <a:r>
              <a:rPr lang="de-DE" sz="1400" dirty="0" err="1" smtClean="0"/>
              <a:t>currently</a:t>
            </a:r>
            <a:r>
              <a:rPr lang="de-DE" sz="1400" dirty="0" smtClean="0"/>
              <a:t> </a:t>
            </a:r>
            <a:r>
              <a:rPr lang="de-DE" sz="1400" dirty="0" err="1" smtClean="0"/>
              <a:t>thinking</a:t>
            </a:r>
            <a:r>
              <a:rPr lang="de-DE" sz="1400" dirty="0" smtClean="0"/>
              <a:t> </a:t>
            </a:r>
            <a:r>
              <a:rPr lang="de-DE" sz="1400" dirty="0" err="1" smtClean="0"/>
              <a:t>about</a:t>
            </a:r>
            <a:r>
              <a:rPr lang="de-DE" sz="1400" dirty="0" smtClean="0"/>
              <a:t> </a:t>
            </a:r>
            <a:r>
              <a:rPr lang="de-DE" sz="1400" dirty="0" err="1" smtClean="0"/>
              <a:t>investing</a:t>
            </a:r>
            <a:r>
              <a:rPr lang="de-DE" sz="1400" dirty="0" smtClean="0"/>
              <a:t> in </a:t>
            </a:r>
            <a:r>
              <a:rPr lang="de-DE" sz="1400" dirty="0" err="1" smtClean="0"/>
              <a:t>these</a:t>
            </a:r>
            <a:r>
              <a:rPr lang="de-DE" sz="1400" dirty="0" smtClean="0"/>
              <a:t> </a:t>
            </a:r>
            <a:r>
              <a:rPr lang="de-DE" sz="1400" dirty="0" err="1" smtClean="0"/>
              <a:t>technologies</a:t>
            </a:r>
            <a:r>
              <a:rPr lang="de-DE" sz="1400" dirty="0" smtClean="0"/>
              <a:t>.</a:t>
            </a:r>
          </a:p>
          <a:p>
            <a:pPr>
              <a:spcAft>
                <a:spcPts val="100"/>
              </a:spcAft>
            </a:pPr>
            <a:r>
              <a:rPr lang="de-DE" sz="1400" dirty="0" err="1" smtClean="0"/>
              <a:t>We</a:t>
            </a:r>
            <a:r>
              <a:rPr lang="de-DE" sz="1400" dirty="0" smtClean="0"/>
              <a:t> </a:t>
            </a:r>
            <a:r>
              <a:rPr lang="de-DE" sz="1400" dirty="0" err="1" smtClean="0"/>
              <a:t>are</a:t>
            </a:r>
            <a:r>
              <a:rPr lang="de-DE" sz="1400" dirty="0" smtClean="0"/>
              <a:t> </a:t>
            </a:r>
            <a:r>
              <a:rPr lang="de-DE" sz="1400" dirty="0" err="1" smtClean="0"/>
              <a:t>about</a:t>
            </a:r>
            <a:r>
              <a:rPr lang="de-DE" sz="1400" dirty="0" smtClean="0"/>
              <a:t> </a:t>
            </a:r>
            <a:r>
              <a:rPr lang="de-DE" sz="1400" dirty="0" err="1" smtClean="0"/>
              <a:t>to</a:t>
            </a:r>
            <a:r>
              <a:rPr lang="de-DE" sz="1400" dirty="0" smtClean="0"/>
              <a:t> </a:t>
            </a:r>
            <a:r>
              <a:rPr lang="de-DE" sz="1400" dirty="0" err="1" smtClean="0"/>
              <a:t>invest</a:t>
            </a:r>
            <a:r>
              <a:rPr lang="de-DE" sz="1400" dirty="0" smtClean="0"/>
              <a:t> in </a:t>
            </a:r>
            <a:r>
              <a:rPr lang="de-DE" sz="1400" dirty="0" err="1" smtClean="0"/>
              <a:t>these</a:t>
            </a:r>
            <a:r>
              <a:rPr lang="de-DE" sz="1400" dirty="0" smtClean="0"/>
              <a:t> </a:t>
            </a:r>
            <a:r>
              <a:rPr lang="de-DE" sz="1400" dirty="0" err="1" smtClean="0"/>
              <a:t>technologies</a:t>
            </a:r>
            <a:r>
              <a:rPr lang="de-DE" sz="1400" dirty="0" smtClean="0"/>
              <a:t>.</a:t>
            </a:r>
          </a:p>
          <a:p>
            <a:pPr>
              <a:spcAft>
                <a:spcPts val="100"/>
              </a:spcAft>
            </a:pPr>
            <a:r>
              <a:rPr lang="de-DE" sz="1400" dirty="0" err="1" smtClean="0"/>
              <a:t>We</a:t>
            </a:r>
            <a:r>
              <a:rPr lang="de-DE" sz="1400" dirty="0" smtClean="0"/>
              <a:t> </a:t>
            </a:r>
            <a:r>
              <a:rPr lang="de-DE" sz="1400" dirty="0" err="1" smtClean="0"/>
              <a:t>already</a:t>
            </a:r>
            <a:r>
              <a:rPr lang="de-DE" sz="1400" dirty="0" smtClean="0"/>
              <a:t> </a:t>
            </a:r>
            <a:r>
              <a:rPr lang="de-DE" sz="1400" dirty="0" err="1" smtClean="0"/>
              <a:t>use</a:t>
            </a:r>
            <a:r>
              <a:rPr lang="de-DE" sz="1400" dirty="0" smtClean="0"/>
              <a:t> </a:t>
            </a:r>
            <a:r>
              <a:rPr lang="de-DE" sz="1400" dirty="0" err="1" smtClean="0"/>
              <a:t>these</a:t>
            </a:r>
            <a:r>
              <a:rPr lang="de-DE" sz="1400" dirty="0" smtClean="0"/>
              <a:t> </a:t>
            </a:r>
            <a:r>
              <a:rPr lang="de-DE" sz="1400" dirty="0" err="1" smtClean="0"/>
              <a:t>technologies</a:t>
            </a:r>
            <a:r>
              <a:rPr lang="de-DE" sz="1400" dirty="0" smtClean="0"/>
              <a:t>.</a:t>
            </a:r>
          </a:p>
          <a:p>
            <a:pPr>
              <a:spcAft>
                <a:spcPts val="100"/>
              </a:spcAft>
            </a:pPr>
            <a:r>
              <a:rPr lang="de-DE" sz="1400" dirty="0" smtClean="0"/>
              <a:t>These </a:t>
            </a:r>
            <a:r>
              <a:rPr lang="de-DE" sz="1400" dirty="0" err="1" smtClean="0"/>
              <a:t>technologies</a:t>
            </a:r>
            <a:r>
              <a:rPr lang="de-DE" sz="1400" dirty="0" smtClean="0"/>
              <a:t> </a:t>
            </a:r>
            <a:r>
              <a:rPr lang="de-DE" sz="1400" dirty="0" err="1" smtClean="0"/>
              <a:t>are</a:t>
            </a:r>
            <a:r>
              <a:rPr lang="de-DE" sz="1400" dirty="0" smtClean="0"/>
              <a:t> an integral </a:t>
            </a:r>
            <a:r>
              <a:rPr lang="de-DE" sz="1400" dirty="0" err="1" smtClean="0"/>
              <a:t>part</a:t>
            </a:r>
            <a:r>
              <a:rPr lang="de-DE" sz="1400" dirty="0" smtClean="0"/>
              <a:t> </a:t>
            </a:r>
            <a:r>
              <a:rPr lang="de-DE" sz="1400" dirty="0" err="1" smtClean="0"/>
              <a:t>of</a:t>
            </a:r>
            <a:r>
              <a:rPr lang="de-DE" sz="1400" dirty="0" smtClean="0"/>
              <a:t> </a:t>
            </a:r>
            <a:r>
              <a:rPr lang="de-DE" sz="1400" dirty="0" err="1" smtClean="0"/>
              <a:t>our</a:t>
            </a:r>
            <a:r>
              <a:rPr lang="de-DE" sz="1400" dirty="0" smtClean="0"/>
              <a:t> </a:t>
            </a:r>
            <a:r>
              <a:rPr lang="de-DE" sz="1400" dirty="0" err="1" smtClean="0"/>
              <a:t>business</a:t>
            </a:r>
            <a:r>
              <a:rPr lang="de-DE" sz="1400" dirty="0" smtClean="0"/>
              <a:t> </a:t>
            </a:r>
            <a:r>
              <a:rPr lang="de-DE" sz="1400" dirty="0" err="1" smtClean="0"/>
              <a:t>model</a:t>
            </a:r>
            <a:r>
              <a:rPr lang="de-DE" sz="1400" dirty="0" smtClean="0"/>
              <a:t>.</a:t>
            </a:r>
            <a:endParaRPr lang="de-DE" sz="1400" dirty="0"/>
          </a:p>
        </p:txBody>
      </p:sp>
    </p:spTree>
    <p:extLst>
      <p:ext uri="{BB962C8B-B14F-4D97-AF65-F5344CB8AC3E}">
        <p14:creationId xmlns:p14="http://schemas.microsoft.com/office/powerpoint/2010/main" val="1869661460"/>
      </p:ext>
    </p:extLst>
  </p:cSld>
  <p:clrMapOvr>
    <a:masterClrMapping/>
  </p:clrMapOvr>
  <p:transition spd="slow">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5800" y="660400"/>
            <a:ext cx="7772400" cy="680368"/>
          </a:xfrm>
        </p:spPr>
        <p:txBody>
          <a:bodyPr/>
          <a:lstStyle/>
          <a:p>
            <a:r>
              <a:rPr lang="en-US" dirty="0" smtClean="0"/>
              <a:t>How Threatened are These Jobs?</a:t>
            </a:r>
            <a:endParaRPr lang="en-US" dirty="0"/>
          </a:p>
        </p:txBody>
      </p:sp>
      <p:sp>
        <p:nvSpPr>
          <p:cNvPr id="3" name="Inhaltsplatzhalter 2"/>
          <p:cNvSpPr>
            <a:spLocks noGrp="1"/>
          </p:cNvSpPr>
          <p:nvPr>
            <p:ph idx="1"/>
          </p:nvPr>
        </p:nvSpPr>
        <p:spPr>
          <a:xfrm>
            <a:off x="683568" y="1772816"/>
            <a:ext cx="7772400" cy="4322068"/>
          </a:xfrm>
        </p:spPr>
        <p:txBody>
          <a:bodyPr/>
          <a:lstStyle/>
          <a:p>
            <a:pPr marL="0" indent="0">
              <a:buNone/>
            </a:pPr>
            <a:r>
              <a:rPr lang="en-US" dirty="0" smtClean="0"/>
              <a:t>Automation potentials must not be equated with employment effects</a:t>
            </a:r>
          </a:p>
          <a:p>
            <a:pPr marL="457200" indent="-457200">
              <a:lnSpc>
                <a:spcPct val="150000"/>
              </a:lnSpc>
              <a:buFont typeface="+mj-lt"/>
              <a:buAutoNum type="arabicPeriod"/>
            </a:pPr>
            <a:r>
              <a:rPr lang="en-US" dirty="0" smtClean="0"/>
              <a:t>Slow diffusion of new technologies</a:t>
            </a:r>
          </a:p>
          <a:p>
            <a:pPr marL="457200" indent="-457200">
              <a:lnSpc>
                <a:spcPct val="150000"/>
              </a:lnSpc>
              <a:buFont typeface="+mj-lt"/>
              <a:buAutoNum type="arabicPeriod"/>
            </a:pPr>
            <a:r>
              <a:rPr lang="en-US" dirty="0" smtClean="0"/>
              <a:t>Flexibility of workers</a:t>
            </a:r>
          </a:p>
          <a:p>
            <a:pPr marL="457200" indent="-457200">
              <a:lnSpc>
                <a:spcPct val="150000"/>
              </a:lnSpc>
              <a:buFont typeface="+mj-lt"/>
              <a:buAutoNum type="arabicPeriod"/>
            </a:pPr>
            <a:r>
              <a:rPr lang="en-US" dirty="0" smtClean="0"/>
              <a:t>Creation of new jobs</a:t>
            </a:r>
          </a:p>
        </p:txBody>
      </p:sp>
    </p:spTree>
    <p:extLst>
      <p:ext uri="{BB962C8B-B14F-4D97-AF65-F5344CB8AC3E}">
        <p14:creationId xmlns:p14="http://schemas.microsoft.com/office/powerpoint/2010/main" val="1312014322"/>
      </p:ext>
    </p:extLst>
  </p:cSld>
  <p:clrMapOvr>
    <a:masterClrMapping/>
  </p:clrMapOvr>
  <p:transition spd="slow">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5800" y="692696"/>
            <a:ext cx="7772400" cy="608360"/>
          </a:xfrm>
        </p:spPr>
        <p:txBody>
          <a:bodyPr/>
          <a:lstStyle/>
          <a:p>
            <a:r>
              <a:rPr lang="en-US" dirty="0" smtClean="0"/>
              <a:t>Positive Net Effect in Recent Past</a:t>
            </a:r>
            <a:br>
              <a:rPr lang="en-US" dirty="0" smtClean="0"/>
            </a:br>
            <a:r>
              <a:rPr lang="en-US" sz="2400" dirty="0" smtClean="0"/>
              <a:t>Change in European </a:t>
            </a:r>
            <a:r>
              <a:rPr lang="en-US" sz="2400" dirty="0" err="1"/>
              <a:t>labour</a:t>
            </a:r>
            <a:r>
              <a:rPr lang="en-US" sz="2400" dirty="0"/>
              <a:t> </a:t>
            </a:r>
            <a:r>
              <a:rPr lang="en-US" sz="2400" dirty="0" smtClean="0"/>
              <a:t>demand 1999-2010 (Mio. Jobs)</a:t>
            </a:r>
            <a:endParaRPr lang="en-US" sz="2400" dirty="0"/>
          </a:p>
        </p:txBody>
      </p:sp>
      <p:pic>
        <p:nvPicPr>
          <p:cNvPr id="3" name="Grafi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1412776"/>
            <a:ext cx="7344816" cy="5335820"/>
          </a:xfrm>
          <a:prstGeom prst="rect">
            <a:avLst/>
          </a:prstGeom>
        </p:spPr>
      </p:pic>
    </p:spTree>
    <p:extLst>
      <p:ext uri="{BB962C8B-B14F-4D97-AF65-F5344CB8AC3E}">
        <p14:creationId xmlns:p14="http://schemas.microsoft.com/office/powerpoint/2010/main" val="769827589"/>
      </p:ext>
    </p:extLst>
  </p:cSld>
  <p:clrMapOvr>
    <a:masterClrMapping/>
  </p:clrMapOvr>
  <p:transition spd="slow">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611560" y="1484784"/>
            <a:ext cx="8208912" cy="5184576"/>
          </a:xfrm>
        </p:spPr>
        <p:txBody>
          <a:bodyPr/>
          <a:lstStyle/>
          <a:p>
            <a:pPr>
              <a:spcBef>
                <a:spcPts val="0"/>
              </a:spcBef>
              <a:spcAft>
                <a:spcPts val="600"/>
              </a:spcAft>
              <a:buClr>
                <a:srgbClr val="0070C0"/>
              </a:buClr>
            </a:pPr>
            <a:r>
              <a:rPr lang="en-US" dirty="0" smtClean="0"/>
              <a:t>Risk of automation in recent studies often overestimated: ~10% rather than almost half of all jobs could be technically automatable in next two decades</a:t>
            </a:r>
          </a:p>
          <a:p>
            <a:pPr>
              <a:spcBef>
                <a:spcPts val="0"/>
              </a:spcBef>
              <a:spcAft>
                <a:spcPts val="600"/>
              </a:spcAft>
              <a:buClr>
                <a:srgbClr val="0070C0"/>
              </a:buClr>
            </a:pPr>
            <a:r>
              <a:rPr lang="en-US" dirty="0" smtClean="0"/>
              <a:t>Risk of automation must not be equated with job losses</a:t>
            </a:r>
          </a:p>
          <a:p>
            <a:pPr lvl="1">
              <a:spcBef>
                <a:spcPts val="0"/>
              </a:spcBef>
              <a:spcAft>
                <a:spcPts val="600"/>
              </a:spcAft>
              <a:buClr>
                <a:srgbClr val="0070C0"/>
              </a:buClr>
            </a:pPr>
            <a:r>
              <a:rPr lang="en-US" sz="2000" dirty="0" smtClean="0"/>
              <a:t>Slow/limited adaption of technologies</a:t>
            </a:r>
          </a:p>
          <a:p>
            <a:pPr lvl="1">
              <a:spcBef>
                <a:spcPts val="0"/>
              </a:spcBef>
              <a:spcAft>
                <a:spcPts val="600"/>
              </a:spcAft>
              <a:buClr>
                <a:srgbClr val="0070C0"/>
              </a:buClr>
            </a:pPr>
            <a:r>
              <a:rPr lang="en-US" sz="2000" dirty="0" smtClean="0"/>
              <a:t>adjusting tasks to new demands </a:t>
            </a:r>
          </a:p>
          <a:p>
            <a:pPr lvl="1">
              <a:spcBef>
                <a:spcPts val="0"/>
              </a:spcBef>
              <a:spcAft>
                <a:spcPts val="600"/>
              </a:spcAft>
              <a:buClr>
                <a:srgbClr val="0070C0"/>
              </a:buClr>
            </a:pPr>
            <a:r>
              <a:rPr lang="en-US" sz="2000" dirty="0" smtClean="0"/>
              <a:t>creation of new jobs</a:t>
            </a:r>
          </a:p>
          <a:p>
            <a:pPr>
              <a:spcBef>
                <a:spcPts val="0"/>
              </a:spcBef>
              <a:spcAft>
                <a:spcPts val="600"/>
              </a:spcAft>
              <a:buClr>
                <a:srgbClr val="0070C0"/>
              </a:buClr>
            </a:pPr>
            <a:r>
              <a:rPr lang="en-US" dirty="0" smtClean="0"/>
              <a:t>Evidence on aggregate employment effects suggests positive net effect in recent past</a:t>
            </a:r>
          </a:p>
          <a:p>
            <a:pPr>
              <a:spcBef>
                <a:spcPts val="0"/>
              </a:spcBef>
              <a:spcAft>
                <a:spcPts val="600"/>
              </a:spcAft>
              <a:buClr>
                <a:srgbClr val="0070C0"/>
              </a:buClr>
            </a:pPr>
            <a:r>
              <a:rPr lang="en-US" dirty="0" smtClean="0"/>
              <a:t>But challenges ahead:</a:t>
            </a:r>
          </a:p>
          <a:p>
            <a:pPr lvl="1">
              <a:spcBef>
                <a:spcPts val="0"/>
              </a:spcBef>
              <a:spcAft>
                <a:spcPts val="600"/>
              </a:spcAft>
              <a:buClr>
                <a:srgbClr val="0070C0"/>
              </a:buClr>
            </a:pPr>
            <a:r>
              <a:rPr lang="en-US" sz="2000" dirty="0" smtClean="0"/>
              <a:t>How to reduce the adjustment costs for low-skilled individuals?</a:t>
            </a:r>
          </a:p>
          <a:p>
            <a:pPr lvl="1">
              <a:spcBef>
                <a:spcPts val="0"/>
              </a:spcBef>
              <a:spcAft>
                <a:spcPts val="600"/>
              </a:spcAft>
              <a:buClr>
                <a:srgbClr val="0070C0"/>
              </a:buClr>
            </a:pPr>
            <a:r>
              <a:rPr lang="en-US" sz="2000" dirty="0" smtClean="0"/>
              <a:t>Who owns the capital incomes</a:t>
            </a:r>
            <a:r>
              <a:rPr lang="en-US" sz="2000" dirty="0"/>
              <a:t> </a:t>
            </a:r>
            <a:r>
              <a:rPr lang="en-US" sz="2000" dirty="0" smtClean="0"/>
              <a:t>in the digital economy?</a:t>
            </a:r>
            <a:endParaRPr lang="en-US" sz="2000" dirty="0"/>
          </a:p>
        </p:txBody>
      </p:sp>
      <p:sp>
        <p:nvSpPr>
          <p:cNvPr id="6" name="Titel 1"/>
          <p:cNvSpPr>
            <a:spLocks noGrp="1"/>
          </p:cNvSpPr>
          <p:nvPr>
            <p:ph type="title"/>
          </p:nvPr>
        </p:nvSpPr>
        <p:spPr>
          <a:xfrm>
            <a:off x="683568" y="692696"/>
            <a:ext cx="7772400" cy="648072"/>
          </a:xfrm>
        </p:spPr>
        <p:txBody>
          <a:bodyPr/>
          <a:lstStyle/>
          <a:p>
            <a:r>
              <a:rPr lang="en-US" dirty="0" smtClean="0"/>
              <a:t>Conclusion: No jobless future, but challenges ahead</a:t>
            </a:r>
            <a:endParaRPr lang="en-US" dirty="0"/>
          </a:p>
        </p:txBody>
      </p:sp>
    </p:spTree>
    <p:extLst>
      <p:ext uri="{BB962C8B-B14F-4D97-AF65-F5344CB8AC3E}">
        <p14:creationId xmlns:p14="http://schemas.microsoft.com/office/powerpoint/2010/main" val="157660740"/>
      </p:ext>
    </p:extLst>
  </p:cSld>
  <p:clrMapOvr>
    <a:masterClrMapping/>
  </p:clrMapOvr>
  <p:transition spd="slow">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Contact</a:t>
            </a:r>
            <a:endParaRPr lang="en-US" dirty="0"/>
          </a:p>
        </p:txBody>
      </p:sp>
      <p:sp>
        <p:nvSpPr>
          <p:cNvPr id="3" name="Inhaltsplatzhalter 2"/>
          <p:cNvSpPr>
            <a:spLocks noGrp="1"/>
          </p:cNvSpPr>
          <p:nvPr>
            <p:ph idx="1"/>
          </p:nvPr>
        </p:nvSpPr>
        <p:spPr/>
        <p:txBody>
          <a:bodyPr/>
          <a:lstStyle/>
          <a:p>
            <a:pPr marL="0" indent="0">
              <a:buNone/>
            </a:pPr>
            <a:r>
              <a:rPr lang="en-US" sz="2000" dirty="0" smtClean="0"/>
              <a:t>Prof. Dr. Melanie </a:t>
            </a:r>
            <a:r>
              <a:rPr lang="en-US" sz="2000" dirty="0" err="1" smtClean="0"/>
              <a:t>Arntz</a:t>
            </a:r>
            <a:r>
              <a:rPr lang="en-US" sz="2000" dirty="0"/>
              <a:t/>
            </a:r>
            <a:br>
              <a:rPr lang="en-US" sz="2000" dirty="0"/>
            </a:br>
            <a:r>
              <a:rPr lang="en-US" sz="2000" dirty="0" smtClean="0"/>
              <a:t>Head (interim)</a:t>
            </a:r>
          </a:p>
          <a:p>
            <a:pPr marL="0" indent="0">
              <a:buNone/>
            </a:pPr>
            <a:r>
              <a:rPr lang="en-US" sz="2000" dirty="0" err="1" smtClean="0"/>
              <a:t>Labour</a:t>
            </a:r>
            <a:r>
              <a:rPr lang="en-US" sz="2000" dirty="0" smtClean="0"/>
              <a:t> Markets, Human Resources and Social Policy</a:t>
            </a:r>
            <a:br>
              <a:rPr lang="en-US" sz="2000" dirty="0" smtClean="0"/>
            </a:br>
            <a:r>
              <a:rPr lang="en-US" sz="2000" dirty="0" smtClean="0"/>
              <a:t>Centre for European Economic Research (ZEW)</a:t>
            </a:r>
            <a:br>
              <a:rPr lang="en-US" sz="2000" dirty="0" smtClean="0"/>
            </a:br>
            <a:r>
              <a:rPr lang="en-US" sz="2000" dirty="0" smtClean="0"/>
              <a:t>L7, 1</a:t>
            </a:r>
            <a:br>
              <a:rPr lang="en-US" sz="2000" dirty="0" smtClean="0"/>
            </a:br>
            <a:r>
              <a:rPr lang="en-US" sz="2000" dirty="0" smtClean="0"/>
              <a:t>68161 Mannheim</a:t>
            </a:r>
            <a:br>
              <a:rPr lang="en-US" sz="2000" dirty="0" smtClean="0"/>
            </a:br>
            <a:r>
              <a:rPr lang="en-US" sz="2000" dirty="0" smtClean="0"/>
              <a:t>Tel.: +49 621 1235-159</a:t>
            </a:r>
            <a:br>
              <a:rPr lang="en-US" sz="2000" dirty="0" smtClean="0"/>
            </a:br>
            <a:r>
              <a:rPr lang="en-US" sz="2000" dirty="0" smtClean="0"/>
              <a:t>Fax: +49 621 1235-225</a:t>
            </a:r>
            <a:br>
              <a:rPr lang="en-US" sz="2000" dirty="0" smtClean="0"/>
            </a:br>
            <a:r>
              <a:rPr lang="en-US" sz="2000" dirty="0" smtClean="0"/>
              <a:t>E-Mail: arntz@zew.de</a:t>
            </a:r>
            <a:r>
              <a:rPr lang="en-US" altLang="de-DE" dirty="0" smtClean="0">
                <a:cs typeface="Arial" charset="0"/>
              </a:rPr>
              <a:t/>
            </a:r>
            <a:br>
              <a:rPr lang="en-US" altLang="de-DE" dirty="0" smtClean="0">
                <a:cs typeface="Arial" charset="0"/>
              </a:rPr>
            </a:br>
            <a:endParaRPr lang="en-US" dirty="0"/>
          </a:p>
        </p:txBody>
      </p:sp>
    </p:spTree>
    <p:extLst>
      <p:ext uri="{BB962C8B-B14F-4D97-AF65-F5344CB8AC3E}">
        <p14:creationId xmlns:p14="http://schemas.microsoft.com/office/powerpoint/2010/main" val="3169943351"/>
      </p:ext>
    </p:extLst>
  </p:cSld>
  <p:clrMapOvr>
    <a:masterClrMapping/>
  </p:clrMapOvr>
  <p:transition spd="slow">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References</a:t>
            </a:r>
            <a:endParaRPr lang="de-DE" dirty="0"/>
          </a:p>
        </p:txBody>
      </p:sp>
      <p:sp>
        <p:nvSpPr>
          <p:cNvPr id="3" name="Inhaltsplatzhalter 2"/>
          <p:cNvSpPr>
            <a:spLocks noGrp="1"/>
          </p:cNvSpPr>
          <p:nvPr>
            <p:ph idx="1"/>
          </p:nvPr>
        </p:nvSpPr>
        <p:spPr/>
        <p:txBody>
          <a:bodyPr/>
          <a:lstStyle/>
          <a:p>
            <a:r>
              <a:rPr lang="en-US" sz="1800" dirty="0" err="1" smtClean="0"/>
              <a:t>Arntz</a:t>
            </a:r>
            <a:r>
              <a:rPr lang="en-US" sz="1800" dirty="0"/>
              <a:t>, M., Gregory, T., &amp; </a:t>
            </a:r>
            <a:r>
              <a:rPr lang="en-US" sz="1800" dirty="0" err="1"/>
              <a:t>Zierahn</a:t>
            </a:r>
            <a:r>
              <a:rPr lang="en-US" sz="1800" dirty="0"/>
              <a:t>, U. (2016). The Risk of Automation for Jobs in OECD Countries: A Comparative Analysis. OECD Social, Employment and Migration Working Papers, No. 189.</a:t>
            </a:r>
            <a:endParaRPr lang="en-US" sz="1800" dirty="0" smtClean="0"/>
          </a:p>
          <a:p>
            <a:r>
              <a:rPr lang="en-GB" sz="1800" dirty="0" err="1" smtClean="0"/>
              <a:t>Arntz</a:t>
            </a:r>
            <a:r>
              <a:rPr lang="en-GB" sz="1800" dirty="0" smtClean="0"/>
              <a:t>, M., </a:t>
            </a:r>
            <a:r>
              <a:rPr lang="en-GB" sz="1800" dirty="0"/>
              <a:t>Gregory</a:t>
            </a:r>
            <a:r>
              <a:rPr lang="en-GB" sz="1800" dirty="0" smtClean="0"/>
              <a:t>, T. , Jansen, S. and U. </a:t>
            </a:r>
            <a:r>
              <a:rPr lang="en-GB" sz="1800" dirty="0" err="1" smtClean="0"/>
              <a:t>Zierahn</a:t>
            </a:r>
            <a:r>
              <a:rPr lang="en-GB" sz="1800" dirty="0" smtClean="0"/>
              <a:t> </a:t>
            </a:r>
            <a:r>
              <a:rPr lang="en-GB" sz="1800" dirty="0"/>
              <a:t>(2016), </a:t>
            </a:r>
            <a:r>
              <a:rPr lang="de-DE" sz="1800" dirty="0"/>
              <a:t>Tätigkeitswandel und Weiterbildungsbedarf in der digitalen Transformation, </a:t>
            </a:r>
            <a:r>
              <a:rPr lang="de-DE" sz="1800" dirty="0" smtClean="0"/>
              <a:t>IAB/ZEW, </a:t>
            </a:r>
            <a:r>
              <a:rPr lang="de-DE" sz="1800" dirty="0" err="1" smtClean="0"/>
              <a:t>acatech</a:t>
            </a:r>
            <a:r>
              <a:rPr lang="de-DE" sz="1800" dirty="0" smtClean="0"/>
              <a:t> Abschlussbericht, November </a:t>
            </a:r>
            <a:r>
              <a:rPr lang="de-DE" sz="1800" dirty="0"/>
              <a:t>2016</a:t>
            </a:r>
            <a:r>
              <a:rPr lang="de-DE" sz="1800" dirty="0" smtClean="0"/>
              <a:t>.</a:t>
            </a:r>
            <a:endParaRPr lang="en-US" sz="1800" dirty="0" smtClean="0"/>
          </a:p>
          <a:p>
            <a:r>
              <a:rPr lang="en-US" sz="1800" dirty="0" smtClean="0"/>
              <a:t>Frey</a:t>
            </a:r>
            <a:r>
              <a:rPr lang="en-US" sz="1800" dirty="0"/>
              <a:t>, C. B., &amp; Osborne, M. A. (2013). The Future of Employment: How Susceptible are Jobs to Computerization? Oxford University.</a:t>
            </a:r>
          </a:p>
          <a:p>
            <a:r>
              <a:rPr lang="en-US" sz="1800" dirty="0" smtClean="0"/>
              <a:t>Gregory</a:t>
            </a:r>
            <a:r>
              <a:rPr lang="en-US" sz="1800" dirty="0"/>
              <a:t>, T., </a:t>
            </a:r>
            <a:r>
              <a:rPr lang="en-US" sz="1800" dirty="0" err="1"/>
              <a:t>Salomons</a:t>
            </a:r>
            <a:r>
              <a:rPr lang="en-US" sz="1800" dirty="0"/>
              <a:t>, A., &amp; </a:t>
            </a:r>
            <a:r>
              <a:rPr lang="en-US" sz="1800" dirty="0" err="1"/>
              <a:t>Zierahn</a:t>
            </a:r>
            <a:r>
              <a:rPr lang="en-US" sz="1800" dirty="0"/>
              <a:t>, U. (2016). Racing With or Against the Machine? Evidence from Europe. Centre for European Economic Research, Discussion Paper No. 16-053</a:t>
            </a:r>
            <a:r>
              <a:rPr lang="en-US" sz="1800" dirty="0" smtClean="0"/>
              <a:t>.</a:t>
            </a:r>
          </a:p>
          <a:p>
            <a:r>
              <a:rPr lang="de-DE" sz="1800" dirty="0" smtClean="0"/>
              <a:t>Wolter</a:t>
            </a:r>
            <a:r>
              <a:rPr lang="de-DE" sz="1800" dirty="0"/>
              <a:t>, M. I., </a:t>
            </a:r>
            <a:r>
              <a:rPr lang="de-DE" sz="1800" dirty="0" err="1"/>
              <a:t>Mönnig</a:t>
            </a:r>
            <a:r>
              <a:rPr lang="de-DE" sz="1800" dirty="0"/>
              <a:t>, A., Hummel, M., Schneemann, C., Weber, E., </a:t>
            </a:r>
            <a:r>
              <a:rPr lang="de-DE" sz="1800" dirty="0" err="1"/>
              <a:t>Zika</a:t>
            </a:r>
            <a:r>
              <a:rPr lang="de-DE" sz="1800" dirty="0"/>
              <a:t>, G., … Neuber-Pohl, C. (2015). Industrie 4.0 und die Folgen für Arbeitsmarkt und Wirtschaft. IAB Forschungsbericht 8/2015.</a:t>
            </a:r>
            <a:endParaRPr lang="en-US" sz="1800" dirty="0" smtClean="0"/>
          </a:p>
          <a:p>
            <a:endParaRPr lang="de-DE" sz="1800" dirty="0"/>
          </a:p>
        </p:txBody>
      </p:sp>
    </p:spTree>
    <p:extLst>
      <p:ext uri="{BB962C8B-B14F-4D97-AF65-F5344CB8AC3E}">
        <p14:creationId xmlns:p14="http://schemas.microsoft.com/office/powerpoint/2010/main" val="831044196"/>
      </p:ext>
    </p:extLst>
  </p:cSld>
  <p:clrMapOvr>
    <a:masterClrMapping/>
  </p:clrMapOvr>
  <p:transition spd="slow">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Appendix</a:t>
            </a:r>
            <a:endParaRPr lang="en-US" dirty="0"/>
          </a:p>
        </p:txBody>
      </p:sp>
    </p:spTree>
    <p:extLst>
      <p:ext uri="{BB962C8B-B14F-4D97-AF65-F5344CB8AC3E}">
        <p14:creationId xmlns:p14="http://schemas.microsoft.com/office/powerpoint/2010/main" val="2659137218"/>
      </p:ext>
    </p:extLst>
  </p:cSld>
  <p:clrMapOvr>
    <a:masterClrMapping/>
  </p:clrMapOvr>
  <p:transition spd="slow">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548680"/>
            <a:ext cx="8271396" cy="576064"/>
          </a:xfrm>
          <a:noFill/>
          <a:ln>
            <a:noFill/>
          </a:ln>
        </p:spPr>
        <p:txBody>
          <a:bodyPr vert="horz" wrap="square" lIns="91440" tIns="45720" rIns="91440" bIns="45720" numCol="1" anchor="ctr" anchorCtr="0" compatLnSpc="1">
            <a:prstTxWarp prst="textNoShape">
              <a:avLst/>
            </a:prstTxWarp>
          </a:bodyPr>
          <a:lstStyle/>
          <a:p>
            <a:r>
              <a:rPr lang="de-DE" dirty="0" smtClean="0"/>
              <a:t>Labor </a:t>
            </a:r>
            <a:r>
              <a:rPr lang="de-DE" dirty="0" err="1" smtClean="0"/>
              <a:t>saving</a:t>
            </a:r>
            <a:r>
              <a:rPr lang="de-DE" dirty="0" smtClean="0"/>
              <a:t> versus </a:t>
            </a:r>
            <a:r>
              <a:rPr lang="de-DE" dirty="0" err="1" smtClean="0"/>
              <a:t>labor</a:t>
            </a:r>
            <a:r>
              <a:rPr lang="de-DE" dirty="0" smtClean="0"/>
              <a:t> </a:t>
            </a:r>
            <a:r>
              <a:rPr lang="de-DE" dirty="0" err="1" smtClean="0"/>
              <a:t>creating</a:t>
            </a:r>
            <a:r>
              <a:rPr lang="de-DE" dirty="0" smtClean="0"/>
              <a:t> </a:t>
            </a:r>
            <a:r>
              <a:rPr lang="de-DE" dirty="0" err="1" smtClean="0"/>
              <a:t>effects</a:t>
            </a:r>
            <a:endParaRPr lang="en-US" dirty="0"/>
          </a:p>
        </p:txBody>
      </p:sp>
      <p:cxnSp>
        <p:nvCxnSpPr>
          <p:cNvPr id="35" name="Gewinkelte Verbindung 34"/>
          <p:cNvCxnSpPr/>
          <p:nvPr/>
        </p:nvCxnSpPr>
        <p:spPr bwMode="auto">
          <a:xfrm>
            <a:off x="4909618" y="1340768"/>
            <a:ext cx="914400" cy="914400"/>
          </a:xfrm>
          <a:prstGeom prst="bentConnector3">
            <a:avLst/>
          </a:prstGeom>
          <a:solidFill>
            <a:schemeClr val="accent1"/>
          </a:solidFill>
          <a:ln>
            <a:noFill/>
            <a:tailEnd type="arrow"/>
          </a:ln>
          <a:effectLst/>
          <a:extLst>
            <a:ext uri="{91240B29-F687-4F45-9708-019B960494DF}">
              <a14:hiddenLine xmlns:a14="http://schemas.microsoft.com/office/drawing/2010/main" w="9525" cap="flat" cmpd="sng" algn="ctr">
                <a:solidFill>
                  <a:srgbClr val="000000"/>
                </a:solidFill>
                <a:prstDash val="solid"/>
                <a:round/>
                <a:headEnd type="none" w="med" len="med"/>
                <a:tailEnd type="triangl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36" name="Textfeld 35"/>
          <p:cNvSpPr txBox="1"/>
          <p:nvPr/>
        </p:nvSpPr>
        <p:spPr>
          <a:xfrm>
            <a:off x="1875889" y="4076789"/>
            <a:ext cx="2160240" cy="64633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de-DE" dirty="0" err="1" smtClean="0"/>
              <a:t>Lower</a:t>
            </a:r>
            <a:r>
              <a:rPr lang="de-DE" dirty="0" smtClean="0"/>
              <a:t> </a:t>
            </a:r>
            <a:r>
              <a:rPr lang="de-DE" dirty="0" err="1" smtClean="0"/>
              <a:t>labor</a:t>
            </a:r>
            <a:r>
              <a:rPr lang="de-DE" dirty="0" smtClean="0"/>
              <a:t> </a:t>
            </a:r>
            <a:r>
              <a:rPr lang="de-DE" dirty="0" err="1" smtClean="0"/>
              <a:t>demand</a:t>
            </a:r>
            <a:endParaRPr lang="de-DE" dirty="0"/>
          </a:p>
        </p:txBody>
      </p:sp>
      <p:sp>
        <p:nvSpPr>
          <p:cNvPr id="37" name="Textfeld 36"/>
          <p:cNvSpPr txBox="1"/>
          <p:nvPr/>
        </p:nvSpPr>
        <p:spPr>
          <a:xfrm>
            <a:off x="4256151" y="2508187"/>
            <a:ext cx="2444018" cy="64633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de-DE" dirty="0" smtClean="0"/>
              <a:t>Machines </a:t>
            </a:r>
            <a:r>
              <a:rPr lang="de-DE" dirty="0" err="1" smtClean="0"/>
              <a:t>raise</a:t>
            </a:r>
            <a:r>
              <a:rPr lang="de-DE" dirty="0" smtClean="0"/>
              <a:t> </a:t>
            </a:r>
            <a:r>
              <a:rPr lang="de-DE" dirty="0" err="1" smtClean="0"/>
              <a:t>competitiveness</a:t>
            </a:r>
            <a:endParaRPr lang="de-DE" dirty="0"/>
          </a:p>
        </p:txBody>
      </p:sp>
      <p:sp>
        <p:nvSpPr>
          <p:cNvPr id="38" name="Textfeld 37"/>
          <p:cNvSpPr txBox="1"/>
          <p:nvPr/>
        </p:nvSpPr>
        <p:spPr>
          <a:xfrm>
            <a:off x="4398039" y="4063785"/>
            <a:ext cx="2160240" cy="64633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de-DE" dirty="0" smtClean="0"/>
              <a:t>Higher Labor Demand</a:t>
            </a:r>
            <a:endParaRPr lang="de-DE" dirty="0"/>
          </a:p>
        </p:txBody>
      </p:sp>
      <p:cxnSp>
        <p:nvCxnSpPr>
          <p:cNvPr id="39" name="Gewinkelte Verbindung 38"/>
          <p:cNvCxnSpPr>
            <a:stCxn id="37" idx="2"/>
            <a:endCxn id="38" idx="0"/>
          </p:cNvCxnSpPr>
          <p:nvPr/>
        </p:nvCxnSpPr>
        <p:spPr bwMode="auto">
          <a:xfrm rot="5400000">
            <a:off x="5023527" y="3609151"/>
            <a:ext cx="909267" cy="1"/>
          </a:xfrm>
          <a:prstGeom prst="bentConnector3">
            <a:avLst>
              <a:gd name="adj1" fmla="val 50000"/>
            </a:avLst>
          </a:prstGeom>
          <a:ln w="19050">
            <a:solidFill>
              <a:schemeClr val="accent6">
                <a:lumMod val="50000"/>
              </a:schemeClr>
            </a:solidFill>
            <a:tailEnd type="arrow"/>
          </a:ln>
          <a:extLst/>
        </p:spPr>
        <p:style>
          <a:lnRef idx="1">
            <a:schemeClr val="dk1"/>
          </a:lnRef>
          <a:fillRef idx="0">
            <a:schemeClr val="dk1"/>
          </a:fillRef>
          <a:effectRef idx="0">
            <a:schemeClr val="dk1"/>
          </a:effectRef>
          <a:fontRef idx="minor">
            <a:schemeClr val="tx1"/>
          </a:fontRef>
        </p:style>
      </p:cxnSp>
      <p:sp>
        <p:nvSpPr>
          <p:cNvPr id="40" name="Textfeld 39"/>
          <p:cNvSpPr txBox="1"/>
          <p:nvPr/>
        </p:nvSpPr>
        <p:spPr>
          <a:xfrm>
            <a:off x="3253696" y="1428068"/>
            <a:ext cx="2088101" cy="64633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defPPr>
              <a:defRPr lang="de-DE"/>
            </a:defPPr>
            <a:lvl1pPr algn="ctr"/>
          </a:lstStyle>
          <a:p>
            <a:r>
              <a:rPr lang="de-DE" dirty="0" err="1" smtClean="0"/>
              <a:t>Use</a:t>
            </a:r>
            <a:r>
              <a:rPr lang="de-DE" dirty="0" smtClean="0"/>
              <a:t> </a:t>
            </a:r>
            <a:r>
              <a:rPr lang="de-DE" dirty="0" err="1" smtClean="0"/>
              <a:t>of</a:t>
            </a:r>
            <a:r>
              <a:rPr lang="de-DE" dirty="0" smtClean="0"/>
              <a:t> </a:t>
            </a:r>
            <a:r>
              <a:rPr lang="de-DE" dirty="0" err="1" smtClean="0"/>
              <a:t>technologies</a:t>
            </a:r>
            <a:endParaRPr lang="de-DE" dirty="0"/>
          </a:p>
        </p:txBody>
      </p:sp>
      <p:sp>
        <p:nvSpPr>
          <p:cNvPr id="41" name="Textfeld 40"/>
          <p:cNvSpPr txBox="1"/>
          <p:nvPr/>
        </p:nvSpPr>
        <p:spPr>
          <a:xfrm>
            <a:off x="1875889" y="2508187"/>
            <a:ext cx="2160240" cy="64633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de-DE" dirty="0" smtClean="0"/>
              <a:t>Machines </a:t>
            </a:r>
            <a:r>
              <a:rPr lang="de-DE" dirty="0" err="1" smtClean="0"/>
              <a:t>substitute</a:t>
            </a:r>
            <a:r>
              <a:rPr lang="de-DE" dirty="0" smtClean="0"/>
              <a:t> </a:t>
            </a:r>
            <a:r>
              <a:rPr lang="de-DE" dirty="0" err="1" smtClean="0"/>
              <a:t>for</a:t>
            </a:r>
            <a:r>
              <a:rPr lang="de-DE" dirty="0" smtClean="0"/>
              <a:t> </a:t>
            </a:r>
            <a:r>
              <a:rPr lang="de-DE" dirty="0" err="1" smtClean="0"/>
              <a:t>labor</a:t>
            </a:r>
            <a:endParaRPr lang="de-DE" dirty="0"/>
          </a:p>
        </p:txBody>
      </p:sp>
      <p:cxnSp>
        <p:nvCxnSpPr>
          <p:cNvPr id="42" name="Gerade Verbindung mit Pfeil 41"/>
          <p:cNvCxnSpPr>
            <a:stCxn id="41" idx="2"/>
            <a:endCxn id="36" idx="0"/>
          </p:cNvCxnSpPr>
          <p:nvPr/>
        </p:nvCxnSpPr>
        <p:spPr bwMode="auto">
          <a:xfrm>
            <a:off x="2956009" y="3154518"/>
            <a:ext cx="0" cy="922271"/>
          </a:xfrm>
          <a:prstGeom prst="straightConnector1">
            <a:avLst/>
          </a:prstGeom>
          <a:solidFill>
            <a:schemeClr val="accent1"/>
          </a:solidFill>
          <a:ln w="19050" cap="flat" cmpd="sng" algn="ctr">
            <a:solidFill>
              <a:schemeClr val="accent6">
                <a:lumMod val="50000"/>
              </a:schemeClr>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3" name="Gerade Verbindung 42"/>
          <p:cNvCxnSpPr/>
          <p:nvPr/>
        </p:nvCxnSpPr>
        <p:spPr bwMode="auto">
          <a:xfrm>
            <a:off x="2661626" y="2493927"/>
            <a:ext cx="914400" cy="914400"/>
          </a:xfrm>
          <a:prstGeom prst="line">
            <a:avLst/>
          </a:pr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triangl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4" name="Gewinkelte Verbindung 43"/>
          <p:cNvCxnSpPr/>
          <p:nvPr/>
        </p:nvCxnSpPr>
        <p:spPr bwMode="auto">
          <a:xfrm rot="10800000">
            <a:off x="5368864" y="2048939"/>
            <a:ext cx="1569876" cy="12700"/>
          </a:xfrm>
          <a:prstGeom prst="bentConnector3">
            <a:avLst/>
          </a:prstGeom>
          <a:solidFill>
            <a:schemeClr val="accent1"/>
          </a:solidFill>
          <a:ln>
            <a:noFill/>
            <a:tailEnd type="arrow"/>
          </a:ln>
          <a:effectLst/>
          <a:extLst>
            <a:ext uri="{91240B29-F687-4F45-9708-019B960494DF}">
              <a14:hiddenLine xmlns:a14="http://schemas.microsoft.com/office/drawing/2010/main" w="9525" cap="flat" cmpd="sng" algn="ctr">
                <a:solidFill>
                  <a:srgbClr val="000000"/>
                </a:solidFill>
                <a:prstDash val="solid"/>
                <a:round/>
                <a:headEnd type="none" w="med" len="med"/>
                <a:tailEnd type="triangl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45" name="Textfeld 44"/>
          <p:cNvSpPr txBox="1"/>
          <p:nvPr/>
        </p:nvSpPr>
        <p:spPr>
          <a:xfrm>
            <a:off x="6741764" y="1428067"/>
            <a:ext cx="2078708" cy="64633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defPPr>
              <a:defRPr lang="de-DE"/>
            </a:defPPr>
            <a:lvl1pPr algn="ctr"/>
          </a:lstStyle>
          <a:p>
            <a:r>
              <a:rPr lang="de-DE" dirty="0" smtClean="0"/>
              <a:t>Demand </a:t>
            </a:r>
            <a:r>
              <a:rPr lang="de-DE" dirty="0" err="1" smtClean="0"/>
              <a:t>for</a:t>
            </a:r>
            <a:r>
              <a:rPr lang="de-DE" dirty="0" smtClean="0"/>
              <a:t> </a:t>
            </a:r>
            <a:r>
              <a:rPr lang="de-DE" dirty="0" err="1" smtClean="0"/>
              <a:t>new</a:t>
            </a:r>
            <a:r>
              <a:rPr lang="de-DE" dirty="0" smtClean="0"/>
              <a:t> </a:t>
            </a:r>
            <a:r>
              <a:rPr lang="de-DE" dirty="0" err="1" smtClean="0"/>
              <a:t>technologies</a:t>
            </a:r>
            <a:endParaRPr lang="de-DE" dirty="0"/>
          </a:p>
        </p:txBody>
      </p:sp>
      <p:cxnSp>
        <p:nvCxnSpPr>
          <p:cNvPr id="46" name="Gewinkelte Verbindung 45"/>
          <p:cNvCxnSpPr>
            <a:stCxn id="40" idx="3"/>
            <a:endCxn id="45" idx="1"/>
          </p:cNvCxnSpPr>
          <p:nvPr/>
        </p:nvCxnSpPr>
        <p:spPr bwMode="auto">
          <a:xfrm flipV="1">
            <a:off x="5341797" y="1751233"/>
            <a:ext cx="1399967" cy="1"/>
          </a:xfrm>
          <a:prstGeom prst="bentConnector3">
            <a:avLst>
              <a:gd name="adj1" fmla="val 50000"/>
            </a:avLst>
          </a:prstGeom>
          <a:ln w="19050">
            <a:solidFill>
              <a:schemeClr val="accent6">
                <a:lumMod val="50000"/>
              </a:schemeClr>
            </a:solidFill>
            <a:tailEnd type="arrow"/>
          </a:ln>
          <a:extLst/>
        </p:spPr>
        <p:style>
          <a:lnRef idx="1">
            <a:schemeClr val="dk1"/>
          </a:lnRef>
          <a:fillRef idx="0">
            <a:schemeClr val="dk1"/>
          </a:fillRef>
          <a:effectRef idx="0">
            <a:schemeClr val="dk1"/>
          </a:effectRef>
          <a:fontRef idx="minor">
            <a:schemeClr val="tx1"/>
          </a:fontRef>
        </p:style>
      </p:cxnSp>
      <p:sp>
        <p:nvSpPr>
          <p:cNvPr id="47" name="Textfeld 46"/>
          <p:cNvSpPr txBox="1"/>
          <p:nvPr/>
        </p:nvSpPr>
        <p:spPr>
          <a:xfrm>
            <a:off x="6859582" y="4079076"/>
            <a:ext cx="1879358" cy="64633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de-DE" dirty="0" smtClean="0"/>
              <a:t>Additional Labor Demand</a:t>
            </a:r>
            <a:endParaRPr lang="de-DE" dirty="0"/>
          </a:p>
        </p:txBody>
      </p:sp>
      <p:cxnSp>
        <p:nvCxnSpPr>
          <p:cNvPr id="48" name="Gerade Verbindung mit Pfeil 47"/>
          <p:cNvCxnSpPr>
            <a:stCxn id="45" idx="2"/>
            <a:endCxn id="47" idx="0"/>
          </p:cNvCxnSpPr>
          <p:nvPr/>
        </p:nvCxnSpPr>
        <p:spPr bwMode="auto">
          <a:xfrm>
            <a:off x="7781118" y="2074398"/>
            <a:ext cx="18143" cy="2004678"/>
          </a:xfrm>
          <a:prstGeom prst="straightConnector1">
            <a:avLst/>
          </a:prstGeom>
          <a:solidFill>
            <a:schemeClr val="accent1"/>
          </a:solidFill>
          <a:ln>
            <a:noFill/>
            <a:tailEnd type="arrow"/>
          </a:ln>
          <a:effectLst/>
          <a:extLst>
            <a:ext uri="{91240B29-F687-4F45-9708-019B960494DF}">
              <a14:hiddenLine xmlns:a14="http://schemas.microsoft.com/office/drawing/2010/main" w="9525" cap="flat" cmpd="sng" algn="ctr">
                <a:solidFill>
                  <a:srgbClr val="000000"/>
                </a:solidFill>
                <a:prstDash val="solid"/>
                <a:round/>
                <a:headEnd type="none" w="med" len="med"/>
                <a:tailEnd type="triangl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9" name="Gerade Verbindung mit Pfeil 48"/>
          <p:cNvCxnSpPr>
            <a:stCxn id="45" idx="2"/>
            <a:endCxn id="47" idx="0"/>
          </p:cNvCxnSpPr>
          <p:nvPr/>
        </p:nvCxnSpPr>
        <p:spPr bwMode="auto">
          <a:xfrm>
            <a:off x="7781118" y="2074398"/>
            <a:ext cx="18143" cy="2004678"/>
          </a:xfrm>
          <a:prstGeom prst="straightConnector1">
            <a:avLst/>
          </a:prstGeom>
          <a:solidFill>
            <a:schemeClr val="accent1"/>
          </a:solidFill>
          <a:ln w="19050" cap="flat" cmpd="sng" algn="ctr">
            <a:solidFill>
              <a:schemeClr val="accent6">
                <a:lumMod val="50000"/>
              </a:schemeClr>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50" name="Gewinkelte Verbindung 49"/>
          <p:cNvCxnSpPr>
            <a:stCxn id="40" idx="2"/>
            <a:endCxn id="41" idx="0"/>
          </p:cNvCxnSpPr>
          <p:nvPr/>
        </p:nvCxnSpPr>
        <p:spPr bwMode="auto">
          <a:xfrm rot="5400000">
            <a:off x="3409984" y="1620424"/>
            <a:ext cx="433788" cy="1341738"/>
          </a:xfrm>
          <a:prstGeom prst="bentConnector3">
            <a:avLst>
              <a:gd name="adj1" fmla="val 50000"/>
            </a:avLst>
          </a:prstGeom>
          <a:ln w="19050">
            <a:solidFill>
              <a:schemeClr val="accent6">
                <a:lumMod val="50000"/>
              </a:schemeClr>
            </a:solidFill>
            <a:headEnd type="none" w="med" len="med"/>
            <a:tailEnd type="arrow" w="med" len="med"/>
          </a:ln>
          <a:extLst/>
        </p:spPr>
        <p:style>
          <a:lnRef idx="1">
            <a:schemeClr val="dk1"/>
          </a:lnRef>
          <a:fillRef idx="0">
            <a:schemeClr val="dk1"/>
          </a:fillRef>
          <a:effectRef idx="0">
            <a:schemeClr val="dk1"/>
          </a:effectRef>
          <a:fontRef idx="minor">
            <a:schemeClr val="tx1"/>
          </a:fontRef>
        </p:style>
      </p:cxnSp>
      <p:cxnSp>
        <p:nvCxnSpPr>
          <p:cNvPr id="51" name="Gewinkelte Verbindung 50"/>
          <p:cNvCxnSpPr>
            <a:stCxn id="40" idx="2"/>
            <a:endCxn id="37" idx="0"/>
          </p:cNvCxnSpPr>
          <p:nvPr/>
        </p:nvCxnSpPr>
        <p:spPr bwMode="auto">
          <a:xfrm rot="16200000" flipH="1">
            <a:off x="4671059" y="1701086"/>
            <a:ext cx="433788" cy="1180413"/>
          </a:xfrm>
          <a:prstGeom prst="bentConnector3">
            <a:avLst>
              <a:gd name="adj1" fmla="val 50000"/>
            </a:avLst>
          </a:prstGeom>
          <a:ln w="19050">
            <a:solidFill>
              <a:schemeClr val="accent6">
                <a:lumMod val="50000"/>
              </a:schemeClr>
            </a:solidFill>
            <a:tailEnd type="arrow"/>
          </a:ln>
          <a:extLst/>
        </p:spPr>
        <p:style>
          <a:lnRef idx="1">
            <a:schemeClr val="dk1"/>
          </a:lnRef>
          <a:fillRef idx="0">
            <a:schemeClr val="dk1"/>
          </a:fillRef>
          <a:effectRef idx="0">
            <a:schemeClr val="dk1"/>
          </a:effectRef>
          <a:fontRef idx="minor">
            <a:schemeClr val="tx1"/>
          </a:fontRef>
        </p:style>
      </p:cxnSp>
      <p:sp>
        <p:nvSpPr>
          <p:cNvPr id="52" name="Textfeld 51"/>
          <p:cNvSpPr txBox="1"/>
          <p:nvPr/>
        </p:nvSpPr>
        <p:spPr>
          <a:xfrm>
            <a:off x="4096737" y="6084004"/>
            <a:ext cx="2762845" cy="369332"/>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defPPr>
              <a:defRPr lang="de-DE"/>
            </a:defPPr>
            <a:lvl1pPr algn="ctr"/>
          </a:lstStyle>
          <a:p>
            <a:r>
              <a:rPr lang="de-DE" dirty="0" smtClean="0"/>
              <a:t>Labor </a:t>
            </a:r>
            <a:r>
              <a:rPr lang="de-DE" dirty="0" err="1" smtClean="0"/>
              <a:t>Supply</a:t>
            </a:r>
            <a:endParaRPr lang="de-DE" dirty="0"/>
          </a:p>
        </p:txBody>
      </p:sp>
      <p:cxnSp>
        <p:nvCxnSpPr>
          <p:cNvPr id="54" name="Gerade Verbindung mit Pfeil 53"/>
          <p:cNvCxnSpPr>
            <a:stCxn id="40" idx="1"/>
          </p:cNvCxnSpPr>
          <p:nvPr/>
        </p:nvCxnSpPr>
        <p:spPr bwMode="auto">
          <a:xfrm>
            <a:off x="3253696" y="1751234"/>
            <a:ext cx="322330" cy="914398"/>
          </a:xfrm>
          <a:prstGeom prst="straightConnector1">
            <a:avLst/>
          </a:prstGeom>
          <a:solidFill>
            <a:schemeClr val="accent1"/>
          </a:solidFill>
          <a:ln>
            <a:noFill/>
            <a:tailEnd type="arrow"/>
          </a:ln>
          <a:effectLst/>
          <a:extLst>
            <a:ext uri="{91240B29-F687-4F45-9708-019B960494DF}">
              <a14:hiddenLine xmlns:a14="http://schemas.microsoft.com/office/drawing/2010/main" w="9525" cap="flat" cmpd="sng" algn="ctr">
                <a:solidFill>
                  <a:srgbClr val="000000"/>
                </a:solidFill>
                <a:prstDash val="solid"/>
                <a:round/>
                <a:headEnd type="none" w="med" len="med"/>
                <a:tailEnd type="triangl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55" name="Gerade Verbindung mit Pfeil 54"/>
          <p:cNvCxnSpPr>
            <a:stCxn id="61" idx="3"/>
            <a:endCxn id="40" idx="1"/>
          </p:cNvCxnSpPr>
          <p:nvPr/>
        </p:nvCxnSpPr>
        <p:spPr bwMode="auto">
          <a:xfrm>
            <a:off x="2607822" y="1751234"/>
            <a:ext cx="645874" cy="0"/>
          </a:xfrm>
          <a:prstGeom prst="straightConnector1">
            <a:avLst/>
          </a:prstGeom>
          <a:ln w="19050">
            <a:solidFill>
              <a:schemeClr val="accent6">
                <a:lumMod val="50000"/>
              </a:schemeClr>
            </a:solidFill>
            <a:tailEnd type="arrow"/>
          </a:ln>
          <a:extLst/>
        </p:spPr>
        <p:style>
          <a:lnRef idx="1">
            <a:schemeClr val="dk1"/>
          </a:lnRef>
          <a:fillRef idx="0">
            <a:schemeClr val="dk1"/>
          </a:fillRef>
          <a:effectRef idx="0">
            <a:schemeClr val="dk1"/>
          </a:effectRef>
          <a:fontRef idx="minor">
            <a:schemeClr val="tx1"/>
          </a:fontRef>
        </p:style>
      </p:cxnSp>
      <p:sp>
        <p:nvSpPr>
          <p:cNvPr id="56" name="Textfeld 55"/>
          <p:cNvSpPr txBox="1"/>
          <p:nvPr/>
        </p:nvSpPr>
        <p:spPr>
          <a:xfrm>
            <a:off x="3330849" y="5287921"/>
            <a:ext cx="4294621" cy="369332"/>
          </a:xfrm>
          <a:prstGeom prst="rect">
            <a:avLst/>
          </a:prstGeom>
          <a:solidFill>
            <a:srgbClr val="FFC000"/>
          </a:solidFill>
        </p:spPr>
        <p:style>
          <a:lnRef idx="1">
            <a:schemeClr val="accent6"/>
          </a:lnRef>
          <a:fillRef idx="2">
            <a:schemeClr val="accent6"/>
          </a:fillRef>
          <a:effectRef idx="1">
            <a:schemeClr val="accent6"/>
          </a:effectRef>
          <a:fontRef idx="minor">
            <a:schemeClr val="dk1"/>
          </a:fontRef>
        </p:style>
        <p:txBody>
          <a:bodyPr wrap="square" rtlCol="0">
            <a:spAutoFit/>
          </a:bodyPr>
          <a:lstStyle>
            <a:defPPr>
              <a:defRPr lang="de-DE"/>
            </a:defPPr>
            <a:lvl1pPr algn="ctr"/>
          </a:lstStyle>
          <a:p>
            <a:r>
              <a:rPr lang="de-DE" dirty="0" err="1" smtClean="0"/>
              <a:t>Employment</a:t>
            </a:r>
            <a:r>
              <a:rPr lang="de-DE" dirty="0" smtClean="0"/>
              <a:t>, </a:t>
            </a:r>
            <a:r>
              <a:rPr lang="de-DE" dirty="0" err="1" smtClean="0"/>
              <a:t>Unemployment</a:t>
            </a:r>
            <a:r>
              <a:rPr lang="de-DE" dirty="0" smtClean="0"/>
              <a:t>, </a:t>
            </a:r>
            <a:r>
              <a:rPr lang="de-DE" dirty="0" err="1" smtClean="0"/>
              <a:t>Wages</a:t>
            </a:r>
            <a:endParaRPr lang="de-DE" dirty="0"/>
          </a:p>
        </p:txBody>
      </p:sp>
      <p:cxnSp>
        <p:nvCxnSpPr>
          <p:cNvPr id="57" name="Gerade Verbindung mit Pfeil 56"/>
          <p:cNvCxnSpPr>
            <a:stCxn id="52" idx="0"/>
            <a:endCxn id="56" idx="2"/>
          </p:cNvCxnSpPr>
          <p:nvPr/>
        </p:nvCxnSpPr>
        <p:spPr bwMode="auto">
          <a:xfrm flipV="1">
            <a:off x="5478160" y="5657253"/>
            <a:ext cx="0" cy="426751"/>
          </a:xfrm>
          <a:prstGeom prst="straightConnector1">
            <a:avLst/>
          </a:prstGeom>
          <a:ln w="19050">
            <a:solidFill>
              <a:schemeClr val="accent6">
                <a:lumMod val="50000"/>
              </a:schemeClr>
            </a:solidFill>
            <a:headEnd type="arrow" w="med" len="med"/>
            <a:tailEnd type="arrow" w="med" len="med"/>
          </a:ln>
          <a:extLst/>
        </p:spPr>
        <p:style>
          <a:lnRef idx="1">
            <a:schemeClr val="dk1"/>
          </a:lnRef>
          <a:fillRef idx="0">
            <a:schemeClr val="dk1"/>
          </a:fillRef>
          <a:effectRef idx="0">
            <a:schemeClr val="dk1"/>
          </a:effectRef>
          <a:fontRef idx="minor">
            <a:schemeClr val="tx1"/>
          </a:fontRef>
        </p:style>
      </p:cxnSp>
      <p:cxnSp>
        <p:nvCxnSpPr>
          <p:cNvPr id="58" name="Gerade Verbindung mit Pfeil 57"/>
          <p:cNvCxnSpPr>
            <a:stCxn id="36" idx="2"/>
            <a:endCxn id="56" idx="0"/>
          </p:cNvCxnSpPr>
          <p:nvPr/>
        </p:nvCxnSpPr>
        <p:spPr bwMode="auto">
          <a:xfrm>
            <a:off x="2956009" y="4723120"/>
            <a:ext cx="2522151" cy="564801"/>
          </a:xfrm>
          <a:prstGeom prst="straightConnector1">
            <a:avLst/>
          </a:prstGeom>
          <a:ln w="19050">
            <a:solidFill>
              <a:schemeClr val="accent6">
                <a:lumMod val="50000"/>
              </a:schemeClr>
            </a:solidFill>
            <a:tailEnd type="arrow"/>
          </a:ln>
          <a:extLst/>
        </p:spPr>
        <p:style>
          <a:lnRef idx="1">
            <a:schemeClr val="dk1"/>
          </a:lnRef>
          <a:fillRef idx="0">
            <a:schemeClr val="dk1"/>
          </a:fillRef>
          <a:effectRef idx="0">
            <a:schemeClr val="dk1"/>
          </a:effectRef>
          <a:fontRef idx="minor">
            <a:schemeClr val="tx1"/>
          </a:fontRef>
        </p:style>
      </p:cxnSp>
      <p:cxnSp>
        <p:nvCxnSpPr>
          <p:cNvPr id="59" name="Gerade Verbindung mit Pfeil 58"/>
          <p:cNvCxnSpPr>
            <a:stCxn id="38" idx="2"/>
            <a:endCxn id="56" idx="0"/>
          </p:cNvCxnSpPr>
          <p:nvPr/>
        </p:nvCxnSpPr>
        <p:spPr bwMode="auto">
          <a:xfrm>
            <a:off x="5478159" y="4710116"/>
            <a:ext cx="1" cy="577805"/>
          </a:xfrm>
          <a:prstGeom prst="straightConnector1">
            <a:avLst/>
          </a:prstGeom>
          <a:ln w="19050">
            <a:solidFill>
              <a:schemeClr val="accent6">
                <a:lumMod val="50000"/>
              </a:schemeClr>
            </a:solidFill>
            <a:tailEnd type="arrow"/>
          </a:ln>
          <a:extLst/>
        </p:spPr>
        <p:style>
          <a:lnRef idx="1">
            <a:schemeClr val="dk1"/>
          </a:lnRef>
          <a:fillRef idx="0">
            <a:schemeClr val="dk1"/>
          </a:fillRef>
          <a:effectRef idx="0">
            <a:schemeClr val="dk1"/>
          </a:effectRef>
          <a:fontRef idx="minor">
            <a:schemeClr val="tx1"/>
          </a:fontRef>
        </p:style>
      </p:cxnSp>
      <p:cxnSp>
        <p:nvCxnSpPr>
          <p:cNvPr id="60" name="Gerade Verbindung mit Pfeil 59"/>
          <p:cNvCxnSpPr>
            <a:stCxn id="47" idx="2"/>
            <a:endCxn id="56" idx="0"/>
          </p:cNvCxnSpPr>
          <p:nvPr/>
        </p:nvCxnSpPr>
        <p:spPr bwMode="auto">
          <a:xfrm flipH="1">
            <a:off x="5478160" y="4725407"/>
            <a:ext cx="2321101" cy="562514"/>
          </a:xfrm>
          <a:prstGeom prst="straightConnector1">
            <a:avLst/>
          </a:prstGeom>
          <a:ln w="19050">
            <a:solidFill>
              <a:schemeClr val="accent6">
                <a:lumMod val="50000"/>
              </a:schemeClr>
            </a:solidFill>
            <a:tailEnd type="arrow"/>
          </a:ln>
          <a:extLst/>
        </p:spPr>
        <p:style>
          <a:lnRef idx="1">
            <a:schemeClr val="dk1"/>
          </a:lnRef>
          <a:fillRef idx="0">
            <a:schemeClr val="dk1"/>
          </a:fillRef>
          <a:effectRef idx="0">
            <a:schemeClr val="dk1"/>
          </a:effectRef>
          <a:fontRef idx="minor">
            <a:schemeClr val="tx1"/>
          </a:fontRef>
        </p:style>
      </p:cxnSp>
      <p:cxnSp>
        <p:nvCxnSpPr>
          <p:cNvPr id="62" name="Gewinkelte Verbindung 61"/>
          <p:cNvCxnSpPr>
            <a:stCxn id="56" idx="1"/>
          </p:cNvCxnSpPr>
          <p:nvPr/>
        </p:nvCxnSpPr>
        <p:spPr bwMode="auto">
          <a:xfrm>
            <a:off x="3330849" y="5472587"/>
            <a:ext cx="914400" cy="914400"/>
          </a:xfrm>
          <a:prstGeom prst="bentConnector3">
            <a:avLst/>
          </a:prstGeom>
          <a:solidFill>
            <a:schemeClr val="accent1"/>
          </a:solidFill>
          <a:ln>
            <a:noFill/>
            <a:tailEnd type="arrow"/>
          </a:ln>
          <a:effectLst/>
          <a:extLst>
            <a:ext uri="{91240B29-F687-4F45-9708-019B960494DF}">
              <a14:hiddenLine xmlns:a14="http://schemas.microsoft.com/office/drawing/2010/main" w="9525" cap="flat" cmpd="sng" algn="ctr">
                <a:solidFill>
                  <a:srgbClr val="000000"/>
                </a:solidFill>
                <a:prstDash val="solid"/>
                <a:round/>
                <a:headEnd type="none" w="med" len="med"/>
                <a:tailEnd type="triangl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63" name="Gewinkelte Verbindung 62"/>
          <p:cNvCxnSpPr>
            <a:stCxn id="56" idx="1"/>
            <a:endCxn id="61" idx="2"/>
          </p:cNvCxnSpPr>
          <p:nvPr/>
        </p:nvCxnSpPr>
        <p:spPr bwMode="auto">
          <a:xfrm rot="10800000">
            <a:off x="1568469" y="2074399"/>
            <a:ext cx="1762381" cy="3398188"/>
          </a:xfrm>
          <a:prstGeom prst="bentConnector2">
            <a:avLst/>
          </a:prstGeom>
          <a:ln w="19050">
            <a:solidFill>
              <a:schemeClr val="accent6">
                <a:lumMod val="50000"/>
              </a:schemeClr>
            </a:solidFill>
            <a:tailEnd type="arrow"/>
          </a:ln>
          <a:extLst/>
        </p:spPr>
        <p:style>
          <a:lnRef idx="1">
            <a:schemeClr val="dk1"/>
          </a:lnRef>
          <a:fillRef idx="0">
            <a:schemeClr val="dk1"/>
          </a:fillRef>
          <a:effectRef idx="0">
            <a:schemeClr val="dk1"/>
          </a:effectRef>
          <a:fontRef idx="minor">
            <a:schemeClr val="tx1"/>
          </a:fontRef>
        </p:style>
      </p:cxnSp>
      <p:sp>
        <p:nvSpPr>
          <p:cNvPr id="61" name="Textfeld 60"/>
          <p:cNvSpPr txBox="1"/>
          <p:nvPr/>
        </p:nvSpPr>
        <p:spPr>
          <a:xfrm>
            <a:off x="529114" y="1428068"/>
            <a:ext cx="2078708" cy="64633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defPPr>
              <a:defRPr lang="de-DE"/>
            </a:defPPr>
            <a:lvl1pPr algn="ctr"/>
          </a:lstStyle>
          <a:p>
            <a:r>
              <a:rPr lang="de-DE" dirty="0" smtClean="0"/>
              <a:t>Capital </a:t>
            </a:r>
            <a:r>
              <a:rPr lang="de-DE" dirty="0" err="1" smtClean="0"/>
              <a:t>costs</a:t>
            </a:r>
            <a:r>
              <a:rPr lang="de-DE" dirty="0" smtClean="0"/>
              <a:t> vs. wage </a:t>
            </a:r>
            <a:r>
              <a:rPr lang="de-DE" dirty="0" err="1" smtClean="0"/>
              <a:t>costs</a:t>
            </a:r>
            <a:endParaRPr lang="de-DE" dirty="0"/>
          </a:p>
        </p:txBody>
      </p:sp>
    </p:spTree>
    <p:extLst>
      <p:ext uri="{BB962C8B-B14F-4D97-AF65-F5344CB8AC3E}">
        <p14:creationId xmlns:p14="http://schemas.microsoft.com/office/powerpoint/2010/main" val="3930058307"/>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5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6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40" grpId="0" animBg="1"/>
      <p:bldP spid="41" grpId="0" animBg="1"/>
      <p:bldP spid="45" grpId="0" animBg="1"/>
      <p:bldP spid="47" grpId="0" animBg="1"/>
      <p:bldP spid="52" grpId="0" animBg="1"/>
      <p:bldP spid="56" grpId="0" animBg="1"/>
      <p:bldP spid="6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5800" y="660400"/>
            <a:ext cx="7918648" cy="889000"/>
          </a:xfrm>
        </p:spPr>
        <p:txBody>
          <a:bodyPr/>
          <a:lstStyle/>
          <a:p>
            <a:r>
              <a:rPr lang="en-US" dirty="0" smtClean="0"/>
              <a:t>Hypothesis 2: Occupational Change</a:t>
            </a:r>
            <a:br>
              <a:rPr lang="en-US" dirty="0" smtClean="0"/>
            </a:br>
            <a:r>
              <a:rPr lang="en-US" sz="2000" dirty="0" smtClean="0"/>
              <a:t>fewer producing, more service, science and technical jobs</a:t>
            </a:r>
            <a:endParaRPr lang="en-US" dirty="0"/>
          </a:p>
        </p:txBody>
      </p:sp>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85800" y="1679767"/>
            <a:ext cx="7772400" cy="4256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feld 3"/>
          <p:cNvSpPr txBox="1"/>
          <p:nvPr/>
        </p:nvSpPr>
        <p:spPr>
          <a:xfrm>
            <a:off x="6588224" y="6392280"/>
            <a:ext cx="2555776" cy="307777"/>
          </a:xfrm>
          <a:prstGeom prst="rect">
            <a:avLst/>
          </a:prstGeom>
          <a:noFill/>
        </p:spPr>
        <p:txBody>
          <a:bodyPr wrap="square" rtlCol="0">
            <a:spAutoFit/>
          </a:bodyPr>
          <a:lstStyle/>
          <a:p>
            <a:pPr algn="r"/>
            <a:r>
              <a:rPr lang="en-US" sz="1400" dirty="0" smtClean="0">
                <a:latin typeface="Calibri" panose="020F0502020204030204" pitchFamily="34" charset="0"/>
              </a:rPr>
              <a:t>Source: </a:t>
            </a:r>
            <a:r>
              <a:rPr lang="en-US" sz="1400" dirty="0" err="1" smtClean="0">
                <a:latin typeface="Calibri" panose="020F0502020204030204" pitchFamily="34" charset="0"/>
              </a:rPr>
              <a:t>Wolter</a:t>
            </a:r>
            <a:r>
              <a:rPr lang="en-US" sz="1400" dirty="0" smtClean="0">
                <a:latin typeface="Calibri" panose="020F0502020204030204" pitchFamily="34" charset="0"/>
              </a:rPr>
              <a:t> et al. (2015)</a:t>
            </a:r>
            <a:endParaRPr lang="en-US" sz="1400" dirty="0">
              <a:latin typeface="Calibri" panose="020F0502020204030204" pitchFamily="34" charset="0"/>
            </a:endParaRPr>
          </a:p>
        </p:txBody>
      </p:sp>
      <p:grpSp>
        <p:nvGrpSpPr>
          <p:cNvPr id="6" name="Gruppieren 5"/>
          <p:cNvGrpSpPr/>
          <p:nvPr/>
        </p:nvGrpSpPr>
        <p:grpSpPr>
          <a:xfrm>
            <a:off x="781235" y="1844824"/>
            <a:ext cx="7679197" cy="4308575"/>
            <a:chOff x="781235" y="1844824"/>
            <a:chExt cx="7679197" cy="4308575"/>
          </a:xfrm>
        </p:grpSpPr>
        <p:sp>
          <p:nvSpPr>
            <p:cNvPr id="7" name="Textfeld 6"/>
            <p:cNvSpPr txBox="1"/>
            <p:nvPr/>
          </p:nvSpPr>
          <p:spPr>
            <a:xfrm>
              <a:off x="781235" y="5845622"/>
              <a:ext cx="7324078" cy="307777"/>
            </a:xfrm>
            <a:prstGeom prst="rect">
              <a:avLst/>
            </a:prstGeom>
            <a:noFill/>
          </p:spPr>
          <p:txBody>
            <a:bodyPr wrap="square" rtlCol="0">
              <a:spAutoFit/>
            </a:bodyPr>
            <a:lstStyle/>
            <a:p>
              <a:r>
                <a:rPr lang="en-US" sz="1400" dirty="0" smtClean="0"/>
                <a:t>Deviation of Employment from Scenario without Industry 4.0</a:t>
              </a:r>
              <a:endParaRPr lang="en-US" sz="1400" dirty="0"/>
            </a:p>
          </p:txBody>
        </p:sp>
        <p:sp>
          <p:nvSpPr>
            <p:cNvPr id="3" name="Textfeld 2"/>
            <p:cNvSpPr txBox="1"/>
            <p:nvPr/>
          </p:nvSpPr>
          <p:spPr>
            <a:xfrm rot="16200000">
              <a:off x="-329190" y="3424354"/>
              <a:ext cx="2808312" cy="369332"/>
            </a:xfrm>
            <a:prstGeom prst="rect">
              <a:avLst/>
            </a:prstGeom>
            <a:solidFill>
              <a:schemeClr val="bg1"/>
            </a:solidFill>
          </p:spPr>
          <p:txBody>
            <a:bodyPr wrap="square" rtlCol="0">
              <a:spAutoFit/>
            </a:bodyPr>
            <a:lstStyle/>
            <a:p>
              <a:r>
                <a:rPr lang="en-US" dirty="0" smtClean="0"/>
                <a:t>Relative Deviation (%)</a:t>
              </a:r>
              <a:endParaRPr lang="en-US" dirty="0"/>
            </a:p>
          </p:txBody>
        </p:sp>
        <p:sp>
          <p:nvSpPr>
            <p:cNvPr id="5" name="Textfeld 4"/>
            <p:cNvSpPr txBox="1"/>
            <p:nvPr/>
          </p:nvSpPr>
          <p:spPr>
            <a:xfrm>
              <a:off x="1979712" y="1969095"/>
              <a:ext cx="1656184" cy="307777"/>
            </a:xfrm>
            <a:prstGeom prst="rect">
              <a:avLst/>
            </a:prstGeom>
            <a:solidFill>
              <a:schemeClr val="bg1"/>
            </a:solidFill>
          </p:spPr>
          <p:txBody>
            <a:bodyPr wrap="square" rtlCol="0">
              <a:spAutoFit/>
            </a:bodyPr>
            <a:lstStyle/>
            <a:p>
              <a:r>
                <a:rPr lang="en-US" sz="1400" dirty="0" smtClean="0"/>
                <a:t>Construction Occ.</a:t>
              </a:r>
              <a:endParaRPr lang="en-US" sz="1400" dirty="0"/>
            </a:p>
          </p:txBody>
        </p:sp>
        <p:sp>
          <p:nvSpPr>
            <p:cNvPr id="11" name="Textfeld 10"/>
            <p:cNvSpPr txBox="1"/>
            <p:nvPr/>
          </p:nvSpPr>
          <p:spPr>
            <a:xfrm>
              <a:off x="3932312" y="1844824"/>
              <a:ext cx="1647800" cy="738664"/>
            </a:xfrm>
            <a:prstGeom prst="rect">
              <a:avLst/>
            </a:prstGeom>
            <a:solidFill>
              <a:schemeClr val="bg1"/>
            </a:solidFill>
          </p:spPr>
          <p:txBody>
            <a:bodyPr wrap="square" rtlCol="0">
              <a:spAutoFit/>
            </a:bodyPr>
            <a:lstStyle/>
            <a:p>
              <a:endParaRPr lang="en-US" sz="1400" dirty="0" smtClean="0"/>
            </a:p>
            <a:p>
              <a:r>
                <a:rPr lang="en-US" sz="1400" dirty="0" smtClean="0"/>
                <a:t>IT and Science Occ.</a:t>
              </a:r>
            </a:p>
            <a:p>
              <a:endParaRPr lang="en-US" sz="1400" dirty="0"/>
            </a:p>
          </p:txBody>
        </p:sp>
        <p:sp>
          <p:nvSpPr>
            <p:cNvPr id="12" name="Textfeld 11"/>
            <p:cNvSpPr txBox="1"/>
            <p:nvPr/>
          </p:nvSpPr>
          <p:spPr>
            <a:xfrm>
              <a:off x="6804248" y="2214156"/>
              <a:ext cx="1656184" cy="307777"/>
            </a:xfrm>
            <a:prstGeom prst="rect">
              <a:avLst/>
            </a:prstGeom>
            <a:solidFill>
              <a:schemeClr val="bg1"/>
            </a:solidFill>
          </p:spPr>
          <p:txBody>
            <a:bodyPr wrap="square" rtlCol="0">
              <a:spAutoFit/>
            </a:bodyPr>
            <a:lstStyle/>
            <a:p>
              <a:r>
                <a:rPr lang="en-US" sz="1400" dirty="0" smtClean="0"/>
                <a:t>Education</a:t>
              </a:r>
              <a:endParaRPr lang="en-US" sz="1400" dirty="0"/>
            </a:p>
          </p:txBody>
        </p:sp>
        <p:sp>
          <p:nvSpPr>
            <p:cNvPr id="13" name="Textfeld 12"/>
            <p:cNvSpPr txBox="1"/>
            <p:nvPr/>
          </p:nvSpPr>
          <p:spPr>
            <a:xfrm>
              <a:off x="4716016" y="3987641"/>
              <a:ext cx="1656184" cy="1169551"/>
            </a:xfrm>
            <a:prstGeom prst="rect">
              <a:avLst/>
            </a:prstGeom>
            <a:solidFill>
              <a:schemeClr val="bg1"/>
            </a:solidFill>
          </p:spPr>
          <p:txBody>
            <a:bodyPr wrap="square" rtlCol="0">
              <a:spAutoFit/>
            </a:bodyPr>
            <a:lstStyle/>
            <a:p>
              <a:endParaRPr lang="en-US" sz="1400" dirty="0" smtClean="0"/>
            </a:p>
            <a:p>
              <a:endParaRPr lang="en-US" sz="1400" dirty="0" smtClean="0"/>
            </a:p>
            <a:p>
              <a:r>
                <a:rPr lang="en-US" sz="1400" dirty="0" smtClean="0"/>
                <a:t>Machine operation and maintenance</a:t>
              </a:r>
            </a:p>
            <a:p>
              <a:endParaRPr lang="en-US" sz="1400" dirty="0"/>
            </a:p>
          </p:txBody>
        </p:sp>
      </p:grpSp>
    </p:spTree>
    <p:extLst>
      <p:ext uri="{BB962C8B-B14F-4D97-AF65-F5344CB8AC3E}">
        <p14:creationId xmlns:p14="http://schemas.microsoft.com/office/powerpoint/2010/main" val="4113396980"/>
      </p:ext>
    </p:extLst>
  </p:cSld>
  <p:clrMapOvr>
    <a:masterClrMapping/>
  </p:clrMapOvr>
  <p:transition spd="slow">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8032" y="660400"/>
            <a:ext cx="7772400" cy="608360"/>
          </a:xfrm>
        </p:spPr>
        <p:txBody>
          <a:bodyPr/>
          <a:lstStyle/>
          <a:p>
            <a:r>
              <a:rPr lang="de-DE" sz="2400" dirty="0" err="1" smtClean="0"/>
              <a:t>Means</a:t>
            </a:r>
            <a:r>
              <a:rPr lang="de-DE" sz="2400" dirty="0" smtClean="0"/>
              <a:t> </a:t>
            </a:r>
            <a:r>
              <a:rPr lang="de-DE" sz="2400" dirty="0" err="1" smtClean="0"/>
              <a:t>of</a:t>
            </a:r>
            <a:r>
              <a:rPr lang="de-DE" sz="2400" dirty="0" smtClean="0"/>
              <a:t> </a:t>
            </a:r>
            <a:r>
              <a:rPr lang="de-DE" sz="2400" dirty="0" err="1" smtClean="0"/>
              <a:t>production</a:t>
            </a:r>
            <a:r>
              <a:rPr lang="de-DE" sz="2400" dirty="0" smtClean="0"/>
              <a:t> </a:t>
            </a:r>
            <a:r>
              <a:rPr lang="de-DE" sz="2400" dirty="0" err="1" smtClean="0"/>
              <a:t>and</a:t>
            </a:r>
            <a:r>
              <a:rPr lang="de-DE" sz="2400" dirty="0" smtClean="0"/>
              <a:t> </a:t>
            </a:r>
            <a:r>
              <a:rPr lang="de-DE" sz="2400" dirty="0" err="1" smtClean="0"/>
              <a:t>work</a:t>
            </a:r>
            <a:r>
              <a:rPr lang="de-DE" sz="2400" dirty="0" smtClean="0"/>
              <a:t> in German </a:t>
            </a:r>
            <a:r>
              <a:rPr lang="de-DE" sz="2400" dirty="0" err="1" smtClean="0"/>
              <a:t>companies</a:t>
            </a:r>
            <a:r>
              <a:rPr lang="de-DE" sz="2400" dirty="0" smtClean="0"/>
              <a:t>, 2016</a:t>
            </a:r>
            <a:endParaRPr lang="de-DE" sz="2400" dirty="0"/>
          </a:p>
        </p:txBody>
      </p:sp>
      <p:sp>
        <p:nvSpPr>
          <p:cNvPr id="11" name="Inhaltsplatzhalter 2"/>
          <p:cNvSpPr>
            <a:spLocks noGrp="1"/>
          </p:cNvSpPr>
          <p:nvPr>
            <p:ph idx="1"/>
          </p:nvPr>
        </p:nvSpPr>
        <p:spPr>
          <a:xfrm>
            <a:off x="685800" y="1778000"/>
            <a:ext cx="7772400" cy="4610100"/>
          </a:xfrm>
        </p:spPr>
        <p:txBody>
          <a:bodyPr/>
          <a:lstStyle/>
          <a:p>
            <a:endParaRPr lang="de-DE" dirty="0" smtClean="0"/>
          </a:p>
          <a:p>
            <a:endParaRPr lang="de-DE" dirty="0"/>
          </a:p>
          <a:p>
            <a:endParaRPr lang="de-DE" dirty="0" smtClean="0"/>
          </a:p>
          <a:p>
            <a:endParaRPr lang="de-DE" dirty="0"/>
          </a:p>
          <a:p>
            <a:endParaRPr lang="de-DE" dirty="0" smtClean="0"/>
          </a:p>
          <a:p>
            <a:endParaRPr lang="de-DE" dirty="0"/>
          </a:p>
          <a:p>
            <a:endParaRPr lang="de-DE" dirty="0" smtClean="0"/>
          </a:p>
          <a:p>
            <a:endParaRPr lang="de-DE" dirty="0"/>
          </a:p>
          <a:p>
            <a:endParaRPr lang="de-DE" dirty="0" smtClean="0"/>
          </a:p>
        </p:txBody>
      </p:sp>
      <p:sp>
        <p:nvSpPr>
          <p:cNvPr id="7" name="Textfeld 6"/>
          <p:cNvSpPr txBox="1"/>
          <p:nvPr/>
        </p:nvSpPr>
        <p:spPr>
          <a:xfrm>
            <a:off x="827584" y="6408440"/>
            <a:ext cx="8316416" cy="307777"/>
          </a:xfrm>
          <a:prstGeom prst="rect">
            <a:avLst/>
          </a:prstGeom>
          <a:noFill/>
        </p:spPr>
        <p:txBody>
          <a:bodyPr wrap="square" rtlCol="0">
            <a:spAutoFit/>
          </a:bodyPr>
          <a:lstStyle/>
          <a:p>
            <a:r>
              <a:rPr lang="en-GB" sz="1400" b="1" dirty="0" smtClean="0">
                <a:latin typeface="Calibri" panose="020F0502020204030204" pitchFamily="34" charset="0"/>
              </a:rPr>
              <a:t>Source</a:t>
            </a:r>
            <a:r>
              <a:rPr lang="en-GB" sz="1400" dirty="0" smtClean="0">
                <a:latin typeface="Calibri" panose="020F0502020204030204" pitchFamily="34" charset="0"/>
              </a:rPr>
              <a:t>: </a:t>
            </a:r>
            <a:r>
              <a:rPr lang="de-DE" sz="1400" dirty="0">
                <a:latin typeface="Calibri" pitchFamily="34" charset="0"/>
              </a:rPr>
              <a:t>IAB-ZEW-</a:t>
            </a:r>
            <a:r>
              <a:rPr lang="de-DE" sz="1400" dirty="0" err="1">
                <a:latin typeface="Calibri" pitchFamily="34" charset="0"/>
              </a:rPr>
              <a:t>Digitized</a:t>
            </a:r>
            <a:r>
              <a:rPr lang="de-DE" sz="1400" dirty="0">
                <a:latin typeface="Calibri" pitchFamily="34" charset="0"/>
              </a:rPr>
              <a:t>-Work-Survey 2016 </a:t>
            </a:r>
            <a:r>
              <a:rPr lang="en-GB" sz="1400" dirty="0" err="1" smtClean="0">
                <a:latin typeface="Calibri" panose="020F0502020204030204" pitchFamily="34" charset="0"/>
              </a:rPr>
              <a:t>Arntz</a:t>
            </a:r>
            <a:r>
              <a:rPr lang="en-GB" sz="1400" dirty="0" smtClean="0">
                <a:latin typeface="Calibri" panose="020F0502020204030204" pitchFamily="34" charset="0"/>
              </a:rPr>
              <a:t>, Gregory, Jansen und </a:t>
            </a:r>
            <a:r>
              <a:rPr lang="en-GB" sz="1400" dirty="0" err="1">
                <a:latin typeface="Calibri" panose="020F0502020204030204" pitchFamily="34" charset="0"/>
              </a:rPr>
              <a:t>Zierahn</a:t>
            </a:r>
            <a:r>
              <a:rPr lang="en-GB" sz="1400" dirty="0">
                <a:latin typeface="Calibri" panose="020F0502020204030204" pitchFamily="34" charset="0"/>
              </a:rPr>
              <a:t> (</a:t>
            </a:r>
            <a:r>
              <a:rPr lang="en-GB" sz="1400" dirty="0" smtClean="0">
                <a:latin typeface="Calibri" panose="020F0502020204030204" pitchFamily="34" charset="0"/>
              </a:rPr>
              <a:t>2016)</a:t>
            </a:r>
            <a:endParaRPr lang="de-DE" sz="1400" dirty="0">
              <a:latin typeface="Calibri" panose="020F0502020204030204" pitchFamily="34" charset="0"/>
            </a:endParaRPr>
          </a:p>
        </p:txBody>
      </p:sp>
      <p:pic>
        <p:nvPicPr>
          <p:cNvPr id="8" name="Grafik 7"/>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568" y="1340768"/>
            <a:ext cx="7488832" cy="4968552"/>
          </a:xfrm>
          <a:prstGeom prst="rect">
            <a:avLst/>
          </a:prstGeom>
          <a:noFill/>
          <a:ln>
            <a:noFill/>
          </a:ln>
        </p:spPr>
      </p:pic>
    </p:spTree>
    <p:extLst>
      <p:ext uri="{BB962C8B-B14F-4D97-AF65-F5344CB8AC3E}">
        <p14:creationId xmlns:p14="http://schemas.microsoft.com/office/powerpoint/2010/main" val="2797764885"/>
      </p:ext>
    </p:extLst>
  </p:cSld>
  <p:clrMapOvr>
    <a:masterClrMapping/>
  </p:clrMapOvr>
  <p:transition spd="slow">
    <p:wipe dir="r"/>
  </p:transition>
  <p:timing>
    <p:tnLst>
      <p:par>
        <p:cTn id="1" dur="indefinite" restart="never" nodeType="tmRoot"/>
      </p:par>
    </p:tnLst>
  </p:timing>
</p:sld>
</file>

<file path=ppt/theme/theme1.xml><?xml version="1.0" encoding="utf-8"?>
<a:theme xmlns:a="http://schemas.openxmlformats.org/drawingml/2006/main" name="2_ZEW2010_Mühler">
  <a:themeElements>
    <a:clrScheme name="">
      <a:dk1>
        <a:srgbClr val="000000"/>
      </a:dk1>
      <a:lt1>
        <a:srgbClr val="FFFFFF"/>
      </a:lt1>
      <a:dk2>
        <a:srgbClr val="000000"/>
      </a:dk2>
      <a:lt2>
        <a:srgbClr val="808080"/>
      </a:lt2>
      <a:accent1>
        <a:srgbClr val="C6DFFF"/>
      </a:accent1>
      <a:accent2>
        <a:srgbClr val="92BDFF"/>
      </a:accent2>
      <a:accent3>
        <a:srgbClr val="FFFFFF"/>
      </a:accent3>
      <a:accent4>
        <a:srgbClr val="000000"/>
      </a:accent4>
      <a:accent5>
        <a:srgbClr val="DFECFF"/>
      </a:accent5>
      <a:accent6>
        <a:srgbClr val="84ABE7"/>
      </a:accent6>
      <a:hlink>
        <a:srgbClr val="92BDFF"/>
      </a:hlink>
      <a:folHlink>
        <a:srgbClr val="92BDFF"/>
      </a:folHlink>
    </a:clrScheme>
    <a:fontScheme name="2_ZEW2010_Mühler">
      <a:majorFont>
        <a:latin typeface="MetaNormalLF-Roman"/>
        <a:ea typeface="ＭＳ Ｐゴシック"/>
        <a:cs typeface=""/>
      </a:majorFont>
      <a:minorFont>
        <a:latin typeface="MetaNormalLF-Roman"/>
        <a:ea typeface="ＭＳ Ｐゴシック"/>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triangl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2800" b="0" i="0" u="none" strike="noStrike" cap="none" normalizeH="0" baseline="0" smtClean="0">
            <a:ln>
              <a:noFill/>
            </a:ln>
            <a:solidFill>
              <a:srgbClr val="0058A3"/>
            </a:solidFill>
            <a:effectLst/>
            <a:latin typeface="MetaNormalLF-Roman" pitchFamily="34" charset="0"/>
            <a:ea typeface="ＭＳ Ｐゴシック" pitchFamily="34" charset="-128"/>
          </a:defRPr>
        </a:defPPr>
      </a:lstStyle>
    </a:spDef>
    <a:lnDef>
      <a:spPr bwMode="auto">
        <a:xfrm>
          <a:off x="0" y="0"/>
          <a:ext cx="1" cy="1"/>
        </a:xfrm>
        <a:custGeom>
          <a:avLst/>
          <a:gdLst/>
          <a:ahLst/>
          <a:cxnLst/>
          <a:rect l="0" t="0" r="0" b="0"/>
          <a:pathLst/>
        </a:custGeom>
        <a:solidFill>
          <a:schemeClr val="accent1"/>
        </a:solidFill>
        <a:ln>
          <a:noFill/>
        </a:ln>
        <a:effectLst/>
        <a:extLst>
          <a:ext uri="{91240B29-F687-4F45-9708-019B960494DF}">
            <a14:hiddenLine xmlns:a14="http://schemas.microsoft.com/office/drawing/2010/main" w="9525" cap="flat" cmpd="sng" algn="ctr">
              <a:solidFill>
                <a:srgbClr val="000000"/>
              </a:solidFill>
              <a:prstDash val="solid"/>
              <a:round/>
              <a:headEnd type="none" w="med" len="med"/>
              <a:tailEnd type="triangl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2800" b="0" i="0" u="none" strike="noStrike" cap="none" normalizeH="0" baseline="0" smtClean="0">
            <a:ln>
              <a:noFill/>
            </a:ln>
            <a:solidFill>
              <a:srgbClr val="0058A3"/>
            </a:solidFill>
            <a:effectLst/>
            <a:latin typeface="MetaNormalLF-Roman" pitchFamily="34" charset="0"/>
            <a:ea typeface="ＭＳ Ｐゴシック" pitchFamily="34" charset="-128"/>
          </a:defRPr>
        </a:defPPr>
      </a:lstStyle>
    </a:lnDef>
  </a:objectDefaults>
  <a:extraClrSchemeLst>
    <a:extraClrScheme>
      <a:clrScheme name="2_ZEW2010_Mühl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ZEW2010_Mühl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ZEW2010_Mühl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ZEW2010_Mühl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ZEW2010_Mühl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ZEW2010_Mühl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ZEW2010_Mühler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ZEW2010_Mühl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ZEW2010_Mühl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ZEW2010_Mühl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ZEW2010_Mühl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ZEW2010_Mühl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ZEW-Präsentation_sse</Template>
  <TotalTime>0</TotalTime>
  <Words>1181</Words>
  <Application>Microsoft Office PowerPoint</Application>
  <PresentationFormat>Bildspel på skärmen (4:3)</PresentationFormat>
  <Paragraphs>160</Paragraphs>
  <Slides>23</Slides>
  <Notes>14</Notes>
  <HiddenSlides>0</HiddenSlides>
  <MMClips>0</MMClips>
  <ScaleCrop>false</ScaleCrop>
  <HeadingPairs>
    <vt:vector size="4" baseType="variant">
      <vt:variant>
        <vt:lpstr>Tema</vt:lpstr>
      </vt:variant>
      <vt:variant>
        <vt:i4>1</vt:i4>
      </vt:variant>
      <vt:variant>
        <vt:lpstr>Bildrubriker</vt:lpstr>
      </vt:variant>
      <vt:variant>
        <vt:i4>23</vt:i4>
      </vt:variant>
    </vt:vector>
  </HeadingPairs>
  <TitlesOfParts>
    <vt:vector size="24" baseType="lpstr">
      <vt:lpstr>2_ZEW2010_Mühler</vt:lpstr>
      <vt:lpstr>Digitalization and the Future of Work:  Macroeconomic consequences for tomorrow's employment</vt:lpstr>
      <vt:lpstr>Agenda</vt:lpstr>
      <vt:lpstr>PowerPoint-presentation</vt:lpstr>
      <vt:lpstr>PowerPoint-presentation</vt:lpstr>
      <vt:lpstr>Agenda</vt:lpstr>
      <vt:lpstr>How many jobs are affected? Frey/Osborne (2013): 47% of all jobs are „at risk“</vt:lpstr>
      <vt:lpstr>Tasks Matter</vt:lpstr>
      <vt:lpstr>Workplaces matter! Only 9% of US jobs are „at risk“ </vt:lpstr>
      <vt:lpstr>Automation Potentials in OECD Countries</vt:lpstr>
      <vt:lpstr>Automation Potentials falls with Education  Evidence for Sweden</vt:lpstr>
      <vt:lpstr>Up to 40% of low-educated workers face high risk of automation Evidence for Sweden.</vt:lpstr>
      <vt:lpstr>Agenda</vt:lpstr>
      <vt:lpstr>How Threatened are These Jobs?</vt:lpstr>
      <vt:lpstr>Use of new digital technologies in Germany companies  (IAB-ZEW-Digitized-Work-Survey 2016)</vt:lpstr>
      <vt:lpstr>How Threatened are These Jobs?</vt:lpstr>
      <vt:lpstr>Positive Net Effect in Recent Past Change in European labour demand 1999-2010 (Mio. Jobs)</vt:lpstr>
      <vt:lpstr>Conclusion: No jobless future, but challenges ahead</vt:lpstr>
      <vt:lpstr>Contact</vt:lpstr>
      <vt:lpstr>References</vt:lpstr>
      <vt:lpstr>Appendix</vt:lpstr>
      <vt:lpstr>Labor saving versus labor creating effects</vt:lpstr>
      <vt:lpstr>Hypothesis 2: Occupational Change fewer producing, more service, science and technical jobs</vt:lpstr>
      <vt:lpstr>Means of production and work in German companies, 2016</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Industrie 4.0</dc:title>
  <dc:creator>uzi</dc:creator>
  <cp:lastModifiedBy>Elisabeth Precht</cp:lastModifiedBy>
  <cp:revision>483</cp:revision>
  <cp:lastPrinted>2016-06-16T16:41:38Z</cp:lastPrinted>
  <dcterms:created xsi:type="dcterms:W3CDTF">2015-06-22T07:54:15Z</dcterms:created>
  <dcterms:modified xsi:type="dcterms:W3CDTF">2016-11-28T09:36:31Z</dcterms:modified>
</cp:coreProperties>
</file>